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theme/themeOverride1.xml" ContentType="application/vnd.openxmlformats-officedocument.themeOverr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Default Extension="gif" ContentType="image/gif"/>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Override PartName="/ppt/notesSlides/notesSlide3.xml" ContentType="application/vnd.openxmlformats-officedocument.presentationml.notesSlide+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Layouts/slideLayout3.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46"/>
  </p:notesMasterIdLst>
  <p:sldIdLst>
    <p:sldId id="256" r:id="rId2"/>
    <p:sldId id="322" r:id="rId3"/>
    <p:sldId id="257" r:id="rId4"/>
    <p:sldId id="258" r:id="rId5"/>
    <p:sldId id="260" r:id="rId6"/>
    <p:sldId id="261" r:id="rId7"/>
    <p:sldId id="262" r:id="rId8"/>
    <p:sldId id="263" r:id="rId9"/>
    <p:sldId id="264" r:id="rId10"/>
    <p:sldId id="277" r:id="rId11"/>
    <p:sldId id="267" r:id="rId12"/>
    <p:sldId id="278" r:id="rId13"/>
    <p:sldId id="268" r:id="rId14"/>
    <p:sldId id="279" r:id="rId15"/>
    <p:sldId id="271" r:id="rId16"/>
    <p:sldId id="272" r:id="rId17"/>
    <p:sldId id="273" r:id="rId18"/>
    <p:sldId id="270" r:id="rId19"/>
    <p:sldId id="269" r:id="rId20"/>
    <p:sldId id="284" r:id="rId21"/>
    <p:sldId id="274" r:id="rId22"/>
    <p:sldId id="285" r:id="rId23"/>
    <p:sldId id="275" r:id="rId24"/>
    <p:sldId id="286" r:id="rId25"/>
    <p:sldId id="276" r:id="rId26"/>
    <p:sldId id="287" r:id="rId27"/>
    <p:sldId id="288" r:id="rId28"/>
    <p:sldId id="321" r:id="rId29"/>
    <p:sldId id="289" r:id="rId30"/>
    <p:sldId id="293" r:id="rId31"/>
    <p:sldId id="294" r:id="rId32"/>
    <p:sldId id="295" r:id="rId33"/>
    <p:sldId id="296" r:id="rId34"/>
    <p:sldId id="297" r:id="rId35"/>
    <p:sldId id="298" r:id="rId36"/>
    <p:sldId id="301" r:id="rId37"/>
    <p:sldId id="302" r:id="rId38"/>
    <p:sldId id="309" r:id="rId39"/>
    <p:sldId id="310" r:id="rId40"/>
    <p:sldId id="311" r:id="rId41"/>
    <p:sldId id="316" r:id="rId42"/>
    <p:sldId id="318" r:id="rId43"/>
    <p:sldId id="319" r:id="rId44"/>
    <p:sldId id="266" r:id="rId4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vertBarState="maximized">
    <p:restoredLeft sz="34587" autoAdjust="0"/>
    <p:restoredTop sz="94659" autoAdjust="0"/>
  </p:normalViewPr>
  <p:slideViewPr>
    <p:cSldViewPr>
      <p:cViewPr>
        <p:scale>
          <a:sx n="75" d="100"/>
          <a:sy n="75" d="100"/>
        </p:scale>
        <p:origin x="264" y="-79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878DB39-49B6-411C-8BBF-5EAA00908467}" type="datetimeFigureOut">
              <a:rPr lang="en-US" smtClean="0"/>
              <a:pPr/>
              <a:t>5/8/2013</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1A9A36E-2E18-4949-9FC6-1B3DBB126E50}" type="slidenum">
              <a:rPr lang="en-US" smtClean="0"/>
              <a:pPr/>
              <a:t>‹#›</a:t>
            </a:fld>
            <a:endParaRPr lang="en-US" dirty="0"/>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 human brain is essentially a large and unimaginably complex </a:t>
            </a:r>
            <a:r>
              <a:rPr lang="en-US" b="1" dirty="0" smtClean="0"/>
              <a:t>Neural Network</a:t>
            </a:r>
            <a:r>
              <a:rPr lang="en-US" dirty="0" smtClean="0"/>
              <a:t>. We can also think of the brain as an organized series of interconnected subsections of Neural Networks. We will look at how nature has implemented the Neural Network, and then look at the workings of the most common artificial Neural Network, the </a:t>
            </a:r>
            <a:r>
              <a:rPr lang="en-US" b="1" dirty="0" smtClean="0"/>
              <a:t>Perceptron</a:t>
            </a:r>
            <a:r>
              <a:rPr lang="en-US" dirty="0" smtClean="0"/>
              <a:t> </a:t>
            </a:r>
            <a:endParaRPr lang="en-US" b="1" dirty="0" smtClean="0"/>
          </a:p>
        </p:txBody>
      </p:sp>
      <p:sp>
        <p:nvSpPr>
          <p:cNvPr id="4" name="Slide Number Placeholder 3"/>
          <p:cNvSpPr>
            <a:spLocks noGrp="1"/>
          </p:cNvSpPr>
          <p:nvPr>
            <p:ph type="sldNum" sz="quarter" idx="10"/>
          </p:nvPr>
        </p:nvSpPr>
        <p:spPr/>
        <p:txBody>
          <a:bodyPr/>
          <a:lstStyle/>
          <a:p>
            <a:fld id="{61A9A36E-2E18-4949-9FC6-1B3DBB126E50}" type="slidenum">
              <a:rPr lang="en-US" smtClean="0"/>
              <a:pPr/>
              <a:t>15</a:t>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 Neural Network of a mature human brain contains about 100 billion nerve cells called </a:t>
            </a:r>
            <a:r>
              <a:rPr lang="en-US" b="1" dirty="0" smtClean="0"/>
              <a:t>neurons</a:t>
            </a:r>
            <a:r>
              <a:rPr lang="en-US" dirty="0" smtClean="0"/>
              <a:t>. These neurons are the fundamental part of the Neural Network. Neurons form complex networks of interconnections, called </a:t>
            </a:r>
            <a:r>
              <a:rPr lang="en-US" b="1" dirty="0" smtClean="0"/>
              <a:t>synapses</a:t>
            </a:r>
            <a:r>
              <a:rPr lang="en-US" dirty="0" smtClean="0"/>
              <a:t>, with each other. A typical neuron can interconnect with up to 10,000 other neurons, with the average neuron interconnecting with about 1,000 other neurons. </a:t>
            </a:r>
            <a:endParaRPr lang="en-US" dirty="0"/>
          </a:p>
        </p:txBody>
      </p:sp>
      <p:sp>
        <p:nvSpPr>
          <p:cNvPr id="4" name="Slide Number Placeholder 3"/>
          <p:cNvSpPr>
            <a:spLocks noGrp="1"/>
          </p:cNvSpPr>
          <p:nvPr>
            <p:ph type="sldNum" sz="quarter" idx="10"/>
          </p:nvPr>
        </p:nvSpPr>
        <p:spPr/>
        <p:txBody>
          <a:bodyPr/>
          <a:lstStyle/>
          <a:p>
            <a:fld id="{61A9A36E-2E18-4949-9FC6-1B3DBB126E50}" type="slidenum">
              <a:rPr lang="en-US" smtClean="0"/>
              <a:pPr/>
              <a:t>16</a:t>
            </a:fld>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 Neural Network of a mature human brain contains about 100 billion nerve cells called </a:t>
            </a:r>
            <a:r>
              <a:rPr lang="en-US" b="1" dirty="0" smtClean="0"/>
              <a:t>neurons</a:t>
            </a:r>
            <a:r>
              <a:rPr lang="en-US" dirty="0" smtClean="0"/>
              <a:t>. These neurons are the fundamental part of the Neural Network. Neurons form complex networks of interconnections, called </a:t>
            </a:r>
            <a:r>
              <a:rPr lang="en-US" b="1" dirty="0" smtClean="0"/>
              <a:t>synapses</a:t>
            </a:r>
            <a:r>
              <a:rPr lang="en-US" dirty="0" smtClean="0"/>
              <a:t>, with each other. A typical neuron can interconnect with up to 10,000 other neurons, with the average neuron interconnecting with about 1,000 other neurons. </a:t>
            </a:r>
            <a:endParaRPr lang="en-US" dirty="0"/>
          </a:p>
        </p:txBody>
      </p:sp>
      <p:sp>
        <p:nvSpPr>
          <p:cNvPr id="4" name="Slide Number Placeholder 3"/>
          <p:cNvSpPr>
            <a:spLocks noGrp="1"/>
          </p:cNvSpPr>
          <p:nvPr>
            <p:ph type="sldNum" sz="quarter" idx="10"/>
          </p:nvPr>
        </p:nvSpPr>
        <p:spPr/>
        <p:txBody>
          <a:bodyPr/>
          <a:lstStyle/>
          <a:p>
            <a:fld id="{61A9A36E-2E18-4949-9FC6-1B3DBB126E50}" type="slidenum">
              <a:rPr lang="en-US" smtClean="0"/>
              <a:pPr/>
              <a:t>17</a:t>
            </a:fld>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NASA: A Prediction of Plant Growth in Space</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Obviously, anything done in space must be done a efficient as possible. To optimize plant growth, NASA created this Perceptron, taught with actual data, to simulate different growth environments. </a:t>
            </a:r>
          </a:p>
          <a:p>
            <a:endParaRPr lang="fa-IR" dirty="0" smtClean="0">
              <a:cs typeface="2  Nazanin" pitchFamily="2" charset="-78"/>
            </a:endParaRPr>
          </a:p>
          <a:p>
            <a:r>
              <a:rPr lang="en-US" dirty="0" smtClean="0"/>
              <a:t>Transpiration =&gt; </a:t>
            </a:r>
            <a:r>
              <a:rPr lang="fa-IR" dirty="0" smtClean="0">
                <a:cs typeface="2  Nazanin" pitchFamily="2" charset="-78"/>
              </a:rPr>
              <a:t>تعرق</a:t>
            </a:r>
            <a:endParaRPr lang="en-US" dirty="0" smtClean="0"/>
          </a:p>
          <a:p>
            <a:r>
              <a:rPr lang="en-US" dirty="0" smtClean="0"/>
              <a:t>Assimilation =&gt;</a:t>
            </a:r>
            <a:r>
              <a:rPr lang="fa-IR" baseline="0" dirty="0" smtClean="0">
                <a:cs typeface="2  Nazanin" pitchFamily="2" charset="-78"/>
              </a:rPr>
              <a:t>     جذب کردن </a:t>
            </a:r>
            <a:endParaRPr lang="en-US" dirty="0" smtClean="0"/>
          </a:p>
          <a:p>
            <a:r>
              <a:rPr lang="en-US" dirty="0" smtClean="0"/>
              <a:t>Allocation =&gt; </a:t>
            </a:r>
          </a:p>
        </p:txBody>
      </p:sp>
      <p:sp>
        <p:nvSpPr>
          <p:cNvPr id="4" name="Slide Number Placeholder 3"/>
          <p:cNvSpPr>
            <a:spLocks noGrp="1"/>
          </p:cNvSpPr>
          <p:nvPr>
            <p:ph type="sldNum" sz="quarter" idx="10"/>
          </p:nvPr>
        </p:nvSpPr>
        <p:spPr/>
        <p:txBody>
          <a:bodyPr/>
          <a:lstStyle/>
          <a:p>
            <a:fld id="{61A9A36E-2E18-4949-9FC6-1B3DBB126E50}" type="slidenum">
              <a:rPr lang="en-US" smtClean="0"/>
              <a:pPr/>
              <a:t>19</a:t>
            </a:fld>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p:cNvGrpSpPr>
            <a:grpSpLocks/>
          </p:cNvGrpSpPr>
          <p:nvPr/>
        </p:nvGrpSpPr>
        <p:grpSpPr bwMode="auto">
          <a:xfrm>
            <a:off x="0" y="0"/>
            <a:ext cx="9144000" cy="6858000"/>
            <a:chOff x="0" y="0"/>
            <a:chExt cx="5760" cy="4320"/>
          </a:xfrm>
        </p:grpSpPr>
        <p:sp>
          <p:nvSpPr>
            <p:cNvPr id="5" name="Rectangle 3"/>
            <p:cNvSpPr>
              <a:spLocks noChangeArrowheads="1"/>
            </p:cNvSpPr>
            <p:nvPr/>
          </p:nvSpPr>
          <p:spPr bwMode="hidden">
            <a:xfrm>
              <a:off x="0" y="0"/>
              <a:ext cx="2208" cy="4320"/>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endParaRPr lang="en-GB" sz="2400" dirty="0">
                <a:latin typeface="Times New Roman" pitchFamily="18" charset="0"/>
              </a:endParaRPr>
            </a:p>
          </p:txBody>
        </p:sp>
        <p:sp>
          <p:nvSpPr>
            <p:cNvPr id="6" name="Rectangle 4"/>
            <p:cNvSpPr>
              <a:spLocks noChangeArrowheads="1"/>
            </p:cNvSpPr>
            <p:nvPr/>
          </p:nvSpPr>
          <p:spPr bwMode="hidden">
            <a:xfrm>
              <a:off x="1081" y="1065"/>
              <a:ext cx="4679" cy="1596"/>
            </a:xfrm>
            <a:prstGeom prst="rect">
              <a:avLst/>
            </a:prstGeom>
            <a:solidFill>
              <a:schemeClr val="bg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GB" sz="2400" dirty="0">
                <a:latin typeface="Times New Roman" pitchFamily="18" charset="0"/>
              </a:endParaRPr>
            </a:p>
          </p:txBody>
        </p:sp>
        <p:grpSp>
          <p:nvGrpSpPr>
            <p:cNvPr id="3" name="Group 5"/>
            <p:cNvGrpSpPr>
              <a:grpSpLocks/>
            </p:cNvGrpSpPr>
            <p:nvPr/>
          </p:nvGrpSpPr>
          <p:grpSpPr bwMode="auto">
            <a:xfrm>
              <a:off x="0" y="672"/>
              <a:ext cx="1806" cy="1989"/>
              <a:chOff x="0" y="672"/>
              <a:chExt cx="1806" cy="1989"/>
            </a:xfrm>
          </p:grpSpPr>
          <p:sp>
            <p:nvSpPr>
              <p:cNvPr id="8" name="Rectangle 6"/>
              <p:cNvSpPr>
                <a:spLocks noChangeArrowheads="1"/>
              </p:cNvSpPr>
              <p:nvPr userDrawn="1"/>
            </p:nvSpPr>
            <p:spPr bwMode="auto">
              <a:xfrm>
                <a:off x="361" y="2257"/>
                <a:ext cx="363" cy="404"/>
              </a:xfrm>
              <a:prstGeom prst="rect">
                <a:avLst/>
              </a:prstGeom>
              <a:solidFill>
                <a:schemeClr val="accent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GB" sz="2400" dirty="0">
                  <a:latin typeface="Times New Roman" pitchFamily="18" charset="0"/>
                </a:endParaRPr>
              </a:p>
            </p:txBody>
          </p:sp>
          <p:sp>
            <p:nvSpPr>
              <p:cNvPr id="9" name="Rectangle 7"/>
              <p:cNvSpPr>
                <a:spLocks noChangeArrowheads="1"/>
              </p:cNvSpPr>
              <p:nvPr userDrawn="1"/>
            </p:nvSpPr>
            <p:spPr bwMode="auto">
              <a:xfrm>
                <a:off x="1081" y="1065"/>
                <a:ext cx="362" cy="405"/>
              </a:xfrm>
              <a:prstGeom prst="rect">
                <a:avLst/>
              </a:prstGeom>
              <a:solidFill>
                <a:schemeClr val="folHlink"/>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GB" sz="2400" dirty="0">
                  <a:latin typeface="Times New Roman" pitchFamily="18" charset="0"/>
                </a:endParaRPr>
              </a:p>
            </p:txBody>
          </p:sp>
          <p:sp>
            <p:nvSpPr>
              <p:cNvPr id="10" name="Rectangle 8"/>
              <p:cNvSpPr>
                <a:spLocks noChangeArrowheads="1"/>
              </p:cNvSpPr>
              <p:nvPr userDrawn="1"/>
            </p:nvSpPr>
            <p:spPr bwMode="auto">
              <a:xfrm>
                <a:off x="1437" y="672"/>
                <a:ext cx="369" cy="400"/>
              </a:xfrm>
              <a:prstGeom prst="rect">
                <a:avLst/>
              </a:prstGeom>
              <a:solidFill>
                <a:schemeClr val="folHlink"/>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GB" sz="2400" dirty="0">
                  <a:latin typeface="Times New Roman" pitchFamily="18" charset="0"/>
                </a:endParaRPr>
              </a:p>
            </p:txBody>
          </p:sp>
          <p:sp>
            <p:nvSpPr>
              <p:cNvPr id="11" name="Rectangle 9"/>
              <p:cNvSpPr>
                <a:spLocks noChangeArrowheads="1"/>
              </p:cNvSpPr>
              <p:nvPr userDrawn="1"/>
            </p:nvSpPr>
            <p:spPr bwMode="auto">
              <a:xfrm>
                <a:off x="719" y="2257"/>
                <a:ext cx="368" cy="404"/>
              </a:xfrm>
              <a:prstGeom prst="rect">
                <a:avLst/>
              </a:prstGeom>
              <a:solidFill>
                <a:schemeClr val="bg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GB" sz="2400" dirty="0">
                  <a:latin typeface="Times New Roman" pitchFamily="18" charset="0"/>
                </a:endParaRPr>
              </a:p>
            </p:txBody>
          </p:sp>
          <p:sp>
            <p:nvSpPr>
              <p:cNvPr id="12" name="Rectangle 10"/>
              <p:cNvSpPr>
                <a:spLocks noChangeArrowheads="1"/>
              </p:cNvSpPr>
              <p:nvPr userDrawn="1"/>
            </p:nvSpPr>
            <p:spPr bwMode="auto">
              <a:xfrm>
                <a:off x="1437" y="1065"/>
                <a:ext cx="369" cy="405"/>
              </a:xfrm>
              <a:prstGeom prst="rect">
                <a:avLst/>
              </a:prstGeom>
              <a:solidFill>
                <a:schemeClr val="accent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GB" sz="2400" dirty="0">
                  <a:latin typeface="Times New Roman" pitchFamily="18" charset="0"/>
                </a:endParaRPr>
              </a:p>
            </p:txBody>
          </p:sp>
          <p:sp>
            <p:nvSpPr>
              <p:cNvPr id="13" name="Rectangle 11"/>
              <p:cNvSpPr>
                <a:spLocks noChangeArrowheads="1"/>
              </p:cNvSpPr>
              <p:nvPr userDrawn="1"/>
            </p:nvSpPr>
            <p:spPr bwMode="auto">
              <a:xfrm>
                <a:off x="719" y="1464"/>
                <a:ext cx="368" cy="399"/>
              </a:xfrm>
              <a:prstGeom prst="rect">
                <a:avLst/>
              </a:prstGeom>
              <a:solidFill>
                <a:schemeClr val="folHlink"/>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GB" sz="2400" dirty="0">
                  <a:latin typeface="Times New Roman" pitchFamily="18" charset="0"/>
                </a:endParaRPr>
              </a:p>
            </p:txBody>
          </p:sp>
          <p:sp>
            <p:nvSpPr>
              <p:cNvPr id="14" name="Rectangle 12"/>
              <p:cNvSpPr>
                <a:spLocks noChangeArrowheads="1"/>
              </p:cNvSpPr>
              <p:nvPr userDrawn="1"/>
            </p:nvSpPr>
            <p:spPr bwMode="auto">
              <a:xfrm>
                <a:off x="0" y="1464"/>
                <a:ext cx="367" cy="399"/>
              </a:xfrm>
              <a:prstGeom prst="rect">
                <a:avLst/>
              </a:prstGeom>
              <a:solidFill>
                <a:schemeClr val="bg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GB" sz="2400" dirty="0">
                  <a:latin typeface="Times New Roman" pitchFamily="18" charset="0"/>
                </a:endParaRPr>
              </a:p>
            </p:txBody>
          </p:sp>
          <p:sp>
            <p:nvSpPr>
              <p:cNvPr id="15" name="Rectangle 13"/>
              <p:cNvSpPr>
                <a:spLocks noChangeArrowheads="1"/>
              </p:cNvSpPr>
              <p:nvPr userDrawn="1"/>
            </p:nvSpPr>
            <p:spPr bwMode="auto">
              <a:xfrm>
                <a:off x="1081" y="1464"/>
                <a:ext cx="362" cy="399"/>
              </a:xfrm>
              <a:prstGeom prst="rect">
                <a:avLst/>
              </a:prstGeom>
              <a:solidFill>
                <a:schemeClr val="accent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GB" sz="2400" dirty="0">
                  <a:latin typeface="Times New Roman" pitchFamily="18" charset="0"/>
                </a:endParaRPr>
              </a:p>
            </p:txBody>
          </p:sp>
          <p:sp>
            <p:nvSpPr>
              <p:cNvPr id="16" name="Rectangle 14"/>
              <p:cNvSpPr>
                <a:spLocks noChangeArrowheads="1"/>
              </p:cNvSpPr>
              <p:nvPr userDrawn="1"/>
            </p:nvSpPr>
            <p:spPr bwMode="auto">
              <a:xfrm>
                <a:off x="361" y="1857"/>
                <a:ext cx="363" cy="406"/>
              </a:xfrm>
              <a:prstGeom prst="rect">
                <a:avLst/>
              </a:prstGeom>
              <a:solidFill>
                <a:schemeClr val="folHlink"/>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GB" sz="2400" dirty="0">
                  <a:latin typeface="Times New Roman" pitchFamily="18" charset="0"/>
                </a:endParaRPr>
              </a:p>
            </p:txBody>
          </p:sp>
          <p:sp>
            <p:nvSpPr>
              <p:cNvPr id="17" name="Rectangle 15"/>
              <p:cNvSpPr>
                <a:spLocks noChangeArrowheads="1"/>
              </p:cNvSpPr>
              <p:nvPr userDrawn="1"/>
            </p:nvSpPr>
            <p:spPr bwMode="auto">
              <a:xfrm>
                <a:off x="719" y="1857"/>
                <a:ext cx="368" cy="406"/>
              </a:xfrm>
              <a:prstGeom prst="rect">
                <a:avLst/>
              </a:prstGeom>
              <a:solidFill>
                <a:schemeClr val="accent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GB" sz="2400" dirty="0">
                  <a:latin typeface="Times New Roman" pitchFamily="18" charset="0"/>
                </a:endParaRPr>
              </a:p>
            </p:txBody>
          </p:sp>
        </p:grpSp>
      </p:grpSp>
      <p:sp>
        <p:nvSpPr>
          <p:cNvPr id="36883" name="Rectangle 19"/>
          <p:cNvSpPr>
            <a:spLocks noGrp="1" noChangeArrowheads="1"/>
          </p:cNvSpPr>
          <p:nvPr>
            <p:ph type="ctrTitle"/>
          </p:nvPr>
        </p:nvSpPr>
        <p:spPr>
          <a:xfrm>
            <a:off x="2971800" y="1828800"/>
            <a:ext cx="6019800" cy="2209800"/>
          </a:xfrm>
        </p:spPr>
        <p:txBody>
          <a:bodyPr/>
          <a:lstStyle>
            <a:lvl1pPr>
              <a:defRPr sz="4800">
                <a:solidFill>
                  <a:srgbClr val="FFFFFF"/>
                </a:solidFill>
                <a:latin typeface="Palatino Linotype" pitchFamily="18" charset="0"/>
              </a:defRPr>
            </a:lvl1pPr>
          </a:lstStyle>
          <a:p>
            <a:pPr lvl="0"/>
            <a:r>
              <a:rPr lang="en-US" noProof="0" dirty="0" smtClean="0"/>
              <a:t>Click to edit Master title style</a:t>
            </a:r>
            <a:endParaRPr lang="tr-TR" noProof="0" dirty="0" smtClean="0"/>
          </a:p>
        </p:txBody>
      </p:sp>
      <p:sp>
        <p:nvSpPr>
          <p:cNvPr id="36884" name="Rectangle 20"/>
          <p:cNvSpPr>
            <a:spLocks noGrp="1" noChangeArrowheads="1"/>
          </p:cNvSpPr>
          <p:nvPr>
            <p:ph type="subTitle" idx="1"/>
          </p:nvPr>
        </p:nvSpPr>
        <p:spPr>
          <a:xfrm>
            <a:off x="2971800" y="4267200"/>
            <a:ext cx="6019800" cy="1752600"/>
          </a:xfrm>
        </p:spPr>
        <p:txBody>
          <a:bodyPr/>
          <a:lstStyle>
            <a:lvl1pPr marL="0" indent="0">
              <a:buFont typeface="Wingdings" pitchFamily="2" charset="2"/>
              <a:buNone/>
              <a:defRPr sz="2600">
                <a:latin typeface="Palatino Linotype" pitchFamily="18" charset="0"/>
              </a:defRPr>
            </a:lvl1pPr>
          </a:lstStyle>
          <a:p>
            <a:pPr lvl="0"/>
            <a:r>
              <a:rPr lang="en-US" noProof="0" dirty="0" smtClean="0"/>
              <a:t>Click to edit Master subtitle style</a:t>
            </a:r>
            <a:endParaRPr lang="tr-TR" noProof="0" dirty="0" smtClean="0"/>
          </a:p>
        </p:txBody>
      </p:sp>
      <p:sp>
        <p:nvSpPr>
          <p:cNvPr id="18" name="Rectangle 16"/>
          <p:cNvSpPr>
            <a:spLocks noGrp="1" noChangeArrowheads="1"/>
          </p:cNvSpPr>
          <p:nvPr>
            <p:ph type="dt" sz="half" idx="10"/>
          </p:nvPr>
        </p:nvSpPr>
        <p:spPr bwMode="auto">
          <a:xfrm>
            <a:off x="468313" y="5373688"/>
            <a:ext cx="2133600" cy="457200"/>
          </a:xfrm>
          <a:prstGeom prst="rect">
            <a:avLst/>
          </a:prstGeom>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Arial" pitchFamily="34" charset="0"/>
              </a:defRPr>
            </a:lvl1pPr>
          </a:lstStyle>
          <a:p>
            <a:fld id="{BE692ECE-D14F-4265-8373-A295CF78D95D}" type="datetime1">
              <a:rPr lang="en-US" smtClean="0"/>
              <a:pPr/>
              <a:t>5/8/2013</a:t>
            </a:fld>
            <a:endParaRPr lang="en-US" dirty="0"/>
          </a:p>
        </p:txBody>
      </p:sp>
      <p:sp>
        <p:nvSpPr>
          <p:cNvPr id="19" name="Rectangle 21"/>
          <p:cNvSpPr>
            <a:spLocks noGrp="1" noChangeArrowheads="1"/>
          </p:cNvSpPr>
          <p:nvPr>
            <p:ph type="ftr" sz="quarter" idx="11"/>
          </p:nvPr>
        </p:nvSpPr>
        <p:spPr>
          <a:xfrm>
            <a:off x="468313" y="6453188"/>
            <a:ext cx="6048375" cy="215900"/>
          </a:xfrm>
        </p:spPr>
        <p:txBody>
          <a:bodyPr/>
          <a:lstStyle>
            <a:lvl1pPr>
              <a:defRPr/>
            </a:lvl1pPr>
          </a:lstStyle>
          <a:p>
            <a:endParaRPr lang="en-US" dirty="0"/>
          </a:p>
        </p:txBody>
      </p:sp>
      <p:sp>
        <p:nvSpPr>
          <p:cNvPr id="20" name="Rectangle 22"/>
          <p:cNvSpPr>
            <a:spLocks noGrp="1" noChangeArrowheads="1"/>
          </p:cNvSpPr>
          <p:nvPr>
            <p:ph type="sldNum" sz="quarter" idx="12"/>
          </p:nvPr>
        </p:nvSpPr>
        <p:spPr/>
        <p:txBody>
          <a:bodyPr/>
          <a:lstStyle>
            <a:lvl1pPr>
              <a:defRPr/>
            </a:lvl1pPr>
          </a:lstStyle>
          <a:p>
            <a:fld id="{4B548ED0-F176-42C9-9552-3080C5B8C662}" type="slidenum">
              <a:rPr lang="en-US" smtClean="0"/>
              <a:pPr/>
              <a:t>‹#›</a:t>
            </a:fld>
            <a:endParaRPr lang="en-US" dirty="0"/>
          </a:p>
        </p:txBody>
      </p:sp>
    </p:spTree>
    <p:extLst>
      <p:ext uri="{BB962C8B-B14F-4D97-AF65-F5344CB8AC3E}">
        <p14:creationId xmlns:p14="http://schemas.microsoft.com/office/powerpoint/2010/main" xmlns="" val="35170266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smtClean="0"/>
              <a:t>Click to edit Master title style</a:t>
            </a:r>
            <a:endParaRPr lang="en-US" dirty="0"/>
          </a:p>
        </p:txBody>
      </p:sp>
      <p:sp>
        <p:nvSpPr>
          <p:cNvPr id="3" name="Vertical Text Placeholder 2"/>
          <p:cNvSpPr>
            <a:spLocks noGrp="1"/>
          </p:cNvSpPr>
          <p:nvPr>
            <p:ph type="body" orient="vert" idx="1"/>
          </p:nvPr>
        </p:nvSpPr>
        <p:spPr/>
        <p:txBody>
          <a:bodyPr vert="eaVert"/>
          <a:lstStyle>
            <a:lvl1pPr>
              <a:defRPr/>
            </a:lvl1pPr>
            <a:lvl2pPr>
              <a:defRPr/>
            </a:lvl2pPr>
            <a:lvl3pPr>
              <a:defRPr/>
            </a:lvl3pPr>
            <a:lvl4pPr>
              <a:defRPr/>
            </a:lvl4pPr>
            <a:lvl5pP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Rectangle 2"/>
          <p:cNvSpPr>
            <a:spLocks noGrp="1" noChangeArrowheads="1"/>
          </p:cNvSpPr>
          <p:nvPr>
            <p:ph type="ftr" sz="quarter" idx="10"/>
          </p:nvPr>
        </p:nvSpPr>
        <p:spPr>
          <a:ln/>
        </p:spPr>
        <p:txBody>
          <a:bodyPr/>
          <a:lstStyle>
            <a:lvl1pPr>
              <a:defRPr/>
            </a:lvl1pPr>
          </a:lstStyle>
          <a:p>
            <a:endParaRPr lang="en-US" dirty="0"/>
          </a:p>
        </p:txBody>
      </p:sp>
      <p:sp>
        <p:nvSpPr>
          <p:cNvPr id="5" name="Rectangle 3"/>
          <p:cNvSpPr>
            <a:spLocks noGrp="1" noChangeArrowheads="1"/>
          </p:cNvSpPr>
          <p:nvPr>
            <p:ph type="sldNum" sz="quarter" idx="11"/>
          </p:nvPr>
        </p:nvSpPr>
        <p:spPr>
          <a:ln/>
        </p:spPr>
        <p:txBody>
          <a:bodyPr/>
          <a:lstStyle>
            <a:lvl1pPr>
              <a:defRPr/>
            </a:lvl1pPr>
          </a:lstStyle>
          <a:p>
            <a:fld id="{4B548ED0-F176-42C9-9552-3080C5B8C662}" type="slidenum">
              <a:rPr lang="en-US" smtClean="0"/>
              <a:pPr/>
              <a:t>‹#›</a:t>
            </a:fld>
            <a:endParaRPr lang="en-US" dirty="0"/>
          </a:p>
        </p:txBody>
      </p:sp>
    </p:spTree>
    <p:extLst>
      <p:ext uri="{BB962C8B-B14F-4D97-AF65-F5344CB8AC3E}">
        <p14:creationId xmlns:p14="http://schemas.microsoft.com/office/powerpoint/2010/main" xmlns="" val="29851858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457200"/>
            <a:ext cx="2057400" cy="5410200"/>
          </a:xfrm>
        </p:spPr>
        <p:txBody>
          <a:bodyPr vert="eaVert"/>
          <a:lstStyle>
            <a:lvl1pPr>
              <a:defRPr/>
            </a:lvl1pPr>
          </a:lstStyle>
          <a:p>
            <a:r>
              <a:rPr lang="en-US" dirty="0" smtClean="0"/>
              <a:t>Click to edit Master title style</a:t>
            </a:r>
            <a:endParaRPr lang="en-US" dirty="0"/>
          </a:p>
        </p:txBody>
      </p:sp>
      <p:sp>
        <p:nvSpPr>
          <p:cNvPr id="3" name="Vertical Text Placeholder 2"/>
          <p:cNvSpPr>
            <a:spLocks noGrp="1"/>
          </p:cNvSpPr>
          <p:nvPr>
            <p:ph type="body" orient="vert" idx="1"/>
          </p:nvPr>
        </p:nvSpPr>
        <p:spPr>
          <a:xfrm>
            <a:off x="457200" y="457200"/>
            <a:ext cx="6019800" cy="5410200"/>
          </a:xfrm>
        </p:spPr>
        <p:txBody>
          <a:bodyPr vert="eaVert"/>
          <a:lstStyle>
            <a:lvl1pPr>
              <a:defRPr/>
            </a:lvl1pPr>
            <a:lvl2pPr>
              <a:defRPr/>
            </a:lvl2pPr>
            <a:lvl3pPr>
              <a:defRPr/>
            </a:lvl3pPr>
            <a:lvl4pPr>
              <a:defRPr/>
            </a:lvl4pPr>
            <a:lvl5pP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Rectangle 2"/>
          <p:cNvSpPr>
            <a:spLocks noGrp="1" noChangeArrowheads="1"/>
          </p:cNvSpPr>
          <p:nvPr>
            <p:ph type="ftr" sz="quarter" idx="10"/>
          </p:nvPr>
        </p:nvSpPr>
        <p:spPr>
          <a:ln/>
        </p:spPr>
        <p:txBody>
          <a:bodyPr/>
          <a:lstStyle>
            <a:lvl1pPr>
              <a:defRPr/>
            </a:lvl1pPr>
          </a:lstStyle>
          <a:p>
            <a:endParaRPr lang="en-US" dirty="0"/>
          </a:p>
        </p:txBody>
      </p:sp>
      <p:sp>
        <p:nvSpPr>
          <p:cNvPr id="5" name="Rectangle 3"/>
          <p:cNvSpPr>
            <a:spLocks noGrp="1" noChangeArrowheads="1"/>
          </p:cNvSpPr>
          <p:nvPr>
            <p:ph type="sldNum" sz="quarter" idx="11"/>
          </p:nvPr>
        </p:nvSpPr>
        <p:spPr>
          <a:ln/>
        </p:spPr>
        <p:txBody>
          <a:bodyPr/>
          <a:lstStyle>
            <a:lvl1pPr>
              <a:defRPr/>
            </a:lvl1pPr>
          </a:lstStyle>
          <a:p>
            <a:fld id="{4B548ED0-F176-42C9-9552-3080C5B8C662}" type="slidenum">
              <a:rPr lang="en-US" smtClean="0"/>
              <a:pPr/>
              <a:t>‹#›</a:t>
            </a:fld>
            <a:endParaRPr lang="en-US" dirty="0"/>
          </a:p>
        </p:txBody>
      </p:sp>
    </p:spTree>
    <p:extLst>
      <p:ext uri="{BB962C8B-B14F-4D97-AF65-F5344CB8AC3E}">
        <p14:creationId xmlns:p14="http://schemas.microsoft.com/office/powerpoint/2010/main" xmlns="" val="34872653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9600" cy="1371600"/>
          </a:xfrm>
        </p:spPr>
        <p:txBody>
          <a:bodyPr/>
          <a:lstStyle>
            <a:lvl1pPr>
              <a:defRPr/>
            </a:lvl1pPr>
          </a:lstStyle>
          <a:p>
            <a:r>
              <a:rPr lang="en-US" dirty="0" smtClean="0"/>
              <a:t>Click to edit Master title style</a:t>
            </a:r>
            <a:endParaRPr lang="en-US" dirty="0"/>
          </a:p>
        </p:txBody>
      </p:sp>
      <p:sp>
        <p:nvSpPr>
          <p:cNvPr id="3" name="Text Placeholder 2"/>
          <p:cNvSpPr>
            <a:spLocks noGrp="1"/>
          </p:cNvSpPr>
          <p:nvPr>
            <p:ph type="body" sz="half" idx="1"/>
          </p:nvPr>
        </p:nvSpPr>
        <p:spPr>
          <a:xfrm>
            <a:off x="457200" y="1981200"/>
            <a:ext cx="4038600" cy="3886200"/>
          </a:xfrm>
        </p:spPr>
        <p:txBody>
          <a:bodyPr/>
          <a:lstStyle>
            <a:lvl1pPr>
              <a:defRPr/>
            </a:lvl1pPr>
            <a:lvl2pPr>
              <a:defRPr/>
            </a:lvl2pPr>
            <a:lvl3pPr>
              <a:defRPr/>
            </a:lvl3pPr>
            <a:lvl4pPr>
              <a:defRPr/>
            </a:lvl4pPr>
            <a:lvl5pP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48200" y="1981200"/>
            <a:ext cx="4038600" cy="3886200"/>
          </a:xfrm>
        </p:spPr>
        <p:txBody>
          <a:bodyPr/>
          <a:lstStyle>
            <a:lvl1pPr>
              <a:defRPr/>
            </a:lvl1pPr>
            <a:lvl2pPr>
              <a:defRPr/>
            </a:lvl2pPr>
            <a:lvl3pPr>
              <a:defRPr/>
            </a:lvl3pPr>
            <a:lvl4pPr>
              <a:defRPr/>
            </a:lvl4pPr>
            <a:lvl5pP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Rectangle 2"/>
          <p:cNvSpPr>
            <a:spLocks noGrp="1" noChangeArrowheads="1"/>
          </p:cNvSpPr>
          <p:nvPr>
            <p:ph type="ftr" sz="quarter" idx="10"/>
          </p:nvPr>
        </p:nvSpPr>
        <p:spPr>
          <a:ln/>
        </p:spPr>
        <p:txBody>
          <a:bodyPr/>
          <a:lstStyle>
            <a:lvl1pPr>
              <a:defRPr/>
            </a:lvl1pPr>
          </a:lstStyle>
          <a:p>
            <a:endParaRPr lang="en-US" dirty="0"/>
          </a:p>
        </p:txBody>
      </p:sp>
      <p:sp>
        <p:nvSpPr>
          <p:cNvPr id="6" name="Rectangle 3"/>
          <p:cNvSpPr>
            <a:spLocks noGrp="1" noChangeArrowheads="1"/>
          </p:cNvSpPr>
          <p:nvPr>
            <p:ph type="sldNum" sz="quarter" idx="11"/>
          </p:nvPr>
        </p:nvSpPr>
        <p:spPr>
          <a:ln/>
        </p:spPr>
        <p:txBody>
          <a:bodyPr/>
          <a:lstStyle>
            <a:lvl1pPr>
              <a:defRPr/>
            </a:lvl1pPr>
          </a:lstStyle>
          <a:p>
            <a:fld id="{4B548ED0-F176-42C9-9552-3080C5B8C662}" type="slidenum">
              <a:rPr lang="en-US" smtClean="0"/>
              <a:pPr/>
              <a:t>‹#›</a:t>
            </a:fld>
            <a:endParaRPr lang="en-US" dirty="0"/>
          </a:p>
        </p:txBody>
      </p:sp>
    </p:spTree>
    <p:extLst>
      <p:ext uri="{BB962C8B-B14F-4D97-AF65-F5344CB8AC3E}">
        <p14:creationId xmlns:p14="http://schemas.microsoft.com/office/powerpoint/2010/main" xmlns="" val="1349602326"/>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a:defRPr/>
            </a:lvl1pPr>
            <a:lvl2pPr>
              <a:defRPr/>
            </a:lvl2pPr>
            <a:lvl3pPr>
              <a:defRPr/>
            </a:lvl3pPr>
            <a:lvl4pPr>
              <a:defRPr/>
            </a:lvl4pPr>
            <a:lvl5pP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Rectangle 2"/>
          <p:cNvSpPr>
            <a:spLocks noGrp="1" noChangeArrowheads="1"/>
          </p:cNvSpPr>
          <p:nvPr>
            <p:ph type="ftr" sz="quarter" idx="10"/>
          </p:nvPr>
        </p:nvSpPr>
        <p:spPr>
          <a:ln/>
        </p:spPr>
        <p:txBody>
          <a:bodyPr/>
          <a:lstStyle>
            <a:lvl1pPr>
              <a:defRPr/>
            </a:lvl1pPr>
          </a:lstStyle>
          <a:p>
            <a:endParaRPr lang="en-US" dirty="0"/>
          </a:p>
        </p:txBody>
      </p:sp>
      <p:sp>
        <p:nvSpPr>
          <p:cNvPr id="5" name="Rectangle 3"/>
          <p:cNvSpPr>
            <a:spLocks noGrp="1" noChangeArrowheads="1"/>
          </p:cNvSpPr>
          <p:nvPr>
            <p:ph type="sldNum" sz="quarter" idx="11"/>
          </p:nvPr>
        </p:nvSpPr>
        <p:spPr>
          <a:ln/>
        </p:spPr>
        <p:txBody>
          <a:bodyPr/>
          <a:lstStyle>
            <a:lvl1pPr>
              <a:defRPr/>
            </a:lvl1pPr>
          </a:lstStyle>
          <a:p>
            <a:fld id="{4B548ED0-F176-42C9-9552-3080C5B8C662}" type="slidenum">
              <a:rPr lang="en-US" smtClean="0"/>
              <a:pPr/>
              <a:t>‹#›</a:t>
            </a:fld>
            <a:endParaRPr lang="en-US" dirty="0"/>
          </a:p>
        </p:txBody>
      </p:sp>
    </p:spTree>
    <p:extLst>
      <p:ext uri="{BB962C8B-B14F-4D97-AF65-F5344CB8AC3E}">
        <p14:creationId xmlns:p14="http://schemas.microsoft.com/office/powerpoint/2010/main" xmlns="" val="9369585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dirty="0" smtClean="0"/>
              <a:t>Click to edit Master title style</a:t>
            </a:r>
            <a:endParaRPr lang="en-US"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smtClean="0"/>
              <a:t>Click to edit Master text styles</a:t>
            </a:r>
          </a:p>
        </p:txBody>
      </p:sp>
      <p:sp>
        <p:nvSpPr>
          <p:cNvPr id="4" name="Rectangle 2"/>
          <p:cNvSpPr>
            <a:spLocks noGrp="1" noChangeArrowheads="1"/>
          </p:cNvSpPr>
          <p:nvPr>
            <p:ph type="ftr" sz="quarter" idx="10"/>
          </p:nvPr>
        </p:nvSpPr>
        <p:spPr>
          <a:ln/>
        </p:spPr>
        <p:txBody>
          <a:bodyPr/>
          <a:lstStyle>
            <a:lvl1pPr>
              <a:defRPr/>
            </a:lvl1pPr>
          </a:lstStyle>
          <a:p>
            <a:endParaRPr lang="en-US" dirty="0"/>
          </a:p>
        </p:txBody>
      </p:sp>
      <p:sp>
        <p:nvSpPr>
          <p:cNvPr id="5" name="Rectangle 3"/>
          <p:cNvSpPr>
            <a:spLocks noGrp="1" noChangeArrowheads="1"/>
          </p:cNvSpPr>
          <p:nvPr>
            <p:ph type="sldNum" sz="quarter" idx="11"/>
          </p:nvPr>
        </p:nvSpPr>
        <p:spPr>
          <a:ln/>
        </p:spPr>
        <p:txBody>
          <a:bodyPr/>
          <a:lstStyle>
            <a:lvl1pPr>
              <a:defRPr/>
            </a:lvl1pPr>
          </a:lstStyle>
          <a:p>
            <a:fld id="{4B548ED0-F176-42C9-9552-3080C5B8C662}" type="slidenum">
              <a:rPr lang="en-US" smtClean="0"/>
              <a:pPr/>
              <a:t>‹#›</a:t>
            </a:fld>
            <a:endParaRPr lang="en-US" dirty="0"/>
          </a:p>
        </p:txBody>
      </p:sp>
    </p:spTree>
    <p:extLst>
      <p:ext uri="{BB962C8B-B14F-4D97-AF65-F5344CB8AC3E}">
        <p14:creationId xmlns:p14="http://schemas.microsoft.com/office/powerpoint/2010/main" xmlns="" val="38349676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smtClean="0"/>
              <a:t>Click to edit Master title style</a:t>
            </a:r>
            <a:endParaRPr lang="en-US" dirty="0"/>
          </a:p>
        </p:txBody>
      </p:sp>
      <p:sp>
        <p:nvSpPr>
          <p:cNvPr id="3" name="Content Placeholder 2"/>
          <p:cNvSpPr>
            <a:spLocks noGrp="1"/>
          </p:cNvSpPr>
          <p:nvPr>
            <p:ph sz="half" idx="1"/>
          </p:nvPr>
        </p:nvSpPr>
        <p:spPr>
          <a:xfrm>
            <a:off x="457200" y="1981200"/>
            <a:ext cx="4038600" cy="3886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48200" y="1981200"/>
            <a:ext cx="4038600" cy="3886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Rectangle 2"/>
          <p:cNvSpPr>
            <a:spLocks noGrp="1" noChangeArrowheads="1"/>
          </p:cNvSpPr>
          <p:nvPr>
            <p:ph type="ftr" sz="quarter" idx="10"/>
          </p:nvPr>
        </p:nvSpPr>
        <p:spPr>
          <a:ln/>
        </p:spPr>
        <p:txBody>
          <a:bodyPr/>
          <a:lstStyle>
            <a:lvl1pPr>
              <a:defRPr/>
            </a:lvl1pPr>
          </a:lstStyle>
          <a:p>
            <a:endParaRPr lang="en-US" dirty="0"/>
          </a:p>
        </p:txBody>
      </p:sp>
      <p:sp>
        <p:nvSpPr>
          <p:cNvPr id="6" name="Rectangle 3"/>
          <p:cNvSpPr>
            <a:spLocks noGrp="1" noChangeArrowheads="1"/>
          </p:cNvSpPr>
          <p:nvPr>
            <p:ph type="sldNum" sz="quarter" idx="11"/>
          </p:nvPr>
        </p:nvSpPr>
        <p:spPr>
          <a:ln/>
        </p:spPr>
        <p:txBody>
          <a:bodyPr/>
          <a:lstStyle>
            <a:lvl1pPr>
              <a:defRPr/>
            </a:lvl1pPr>
          </a:lstStyle>
          <a:p>
            <a:fld id="{4B548ED0-F176-42C9-9552-3080C5B8C662}" type="slidenum">
              <a:rPr lang="en-US" smtClean="0"/>
              <a:pPr/>
              <a:t>‹#›</a:t>
            </a:fld>
            <a:endParaRPr lang="en-US" dirty="0"/>
          </a:p>
        </p:txBody>
      </p:sp>
    </p:spTree>
    <p:extLst>
      <p:ext uri="{BB962C8B-B14F-4D97-AF65-F5344CB8AC3E}">
        <p14:creationId xmlns:p14="http://schemas.microsoft.com/office/powerpoint/2010/main" xmlns="" val="29969714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Rectangle 2"/>
          <p:cNvSpPr>
            <a:spLocks noGrp="1" noChangeArrowheads="1"/>
          </p:cNvSpPr>
          <p:nvPr>
            <p:ph type="ftr" sz="quarter" idx="10"/>
          </p:nvPr>
        </p:nvSpPr>
        <p:spPr>
          <a:ln/>
        </p:spPr>
        <p:txBody>
          <a:bodyPr/>
          <a:lstStyle>
            <a:lvl1pPr>
              <a:defRPr/>
            </a:lvl1pPr>
          </a:lstStyle>
          <a:p>
            <a:endParaRPr lang="en-US" dirty="0"/>
          </a:p>
        </p:txBody>
      </p:sp>
      <p:sp>
        <p:nvSpPr>
          <p:cNvPr id="8" name="Rectangle 3"/>
          <p:cNvSpPr>
            <a:spLocks noGrp="1" noChangeArrowheads="1"/>
          </p:cNvSpPr>
          <p:nvPr>
            <p:ph type="sldNum" sz="quarter" idx="11"/>
          </p:nvPr>
        </p:nvSpPr>
        <p:spPr>
          <a:ln/>
        </p:spPr>
        <p:txBody>
          <a:bodyPr/>
          <a:lstStyle>
            <a:lvl1pPr>
              <a:defRPr/>
            </a:lvl1pPr>
          </a:lstStyle>
          <a:p>
            <a:fld id="{4B548ED0-F176-42C9-9552-3080C5B8C662}" type="slidenum">
              <a:rPr lang="en-US" smtClean="0"/>
              <a:pPr/>
              <a:t>‹#›</a:t>
            </a:fld>
            <a:endParaRPr lang="en-US" dirty="0"/>
          </a:p>
        </p:txBody>
      </p:sp>
    </p:spTree>
    <p:extLst>
      <p:ext uri="{BB962C8B-B14F-4D97-AF65-F5344CB8AC3E}">
        <p14:creationId xmlns:p14="http://schemas.microsoft.com/office/powerpoint/2010/main" xmlns="" val="11923462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smtClean="0"/>
              <a:t>Click to edit Master title style</a:t>
            </a:r>
            <a:endParaRPr lang="en-US" dirty="0"/>
          </a:p>
        </p:txBody>
      </p:sp>
      <p:sp>
        <p:nvSpPr>
          <p:cNvPr id="3" name="Rectangle 2"/>
          <p:cNvSpPr>
            <a:spLocks noGrp="1" noChangeArrowheads="1"/>
          </p:cNvSpPr>
          <p:nvPr>
            <p:ph type="ftr" sz="quarter" idx="10"/>
          </p:nvPr>
        </p:nvSpPr>
        <p:spPr>
          <a:ln/>
        </p:spPr>
        <p:txBody>
          <a:bodyPr/>
          <a:lstStyle>
            <a:lvl1pPr>
              <a:defRPr/>
            </a:lvl1pPr>
          </a:lstStyle>
          <a:p>
            <a:endParaRPr lang="en-US" dirty="0"/>
          </a:p>
        </p:txBody>
      </p:sp>
      <p:sp>
        <p:nvSpPr>
          <p:cNvPr id="4" name="Rectangle 3"/>
          <p:cNvSpPr>
            <a:spLocks noGrp="1" noChangeArrowheads="1"/>
          </p:cNvSpPr>
          <p:nvPr>
            <p:ph type="sldNum" sz="quarter" idx="11"/>
          </p:nvPr>
        </p:nvSpPr>
        <p:spPr>
          <a:ln/>
        </p:spPr>
        <p:txBody>
          <a:bodyPr/>
          <a:lstStyle>
            <a:lvl1pPr>
              <a:defRPr/>
            </a:lvl1pPr>
          </a:lstStyle>
          <a:p>
            <a:fld id="{4B548ED0-F176-42C9-9552-3080C5B8C662}" type="slidenum">
              <a:rPr lang="en-US" smtClean="0"/>
              <a:pPr/>
              <a:t>‹#›</a:t>
            </a:fld>
            <a:endParaRPr lang="en-US" dirty="0"/>
          </a:p>
        </p:txBody>
      </p:sp>
    </p:spTree>
    <p:extLst>
      <p:ext uri="{BB962C8B-B14F-4D97-AF65-F5344CB8AC3E}">
        <p14:creationId xmlns:p14="http://schemas.microsoft.com/office/powerpoint/2010/main" xmlns="" val="31363957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2"/>
          <p:cNvSpPr>
            <a:spLocks noGrp="1" noChangeArrowheads="1"/>
          </p:cNvSpPr>
          <p:nvPr>
            <p:ph type="ftr" sz="quarter" idx="10"/>
          </p:nvPr>
        </p:nvSpPr>
        <p:spPr>
          <a:ln/>
        </p:spPr>
        <p:txBody>
          <a:bodyPr/>
          <a:lstStyle>
            <a:lvl1pPr>
              <a:defRPr/>
            </a:lvl1pPr>
          </a:lstStyle>
          <a:p>
            <a:endParaRPr lang="en-US" dirty="0"/>
          </a:p>
        </p:txBody>
      </p:sp>
      <p:sp>
        <p:nvSpPr>
          <p:cNvPr id="3" name="Rectangle 3"/>
          <p:cNvSpPr>
            <a:spLocks noGrp="1" noChangeArrowheads="1"/>
          </p:cNvSpPr>
          <p:nvPr>
            <p:ph type="sldNum" sz="quarter" idx="11"/>
          </p:nvPr>
        </p:nvSpPr>
        <p:spPr>
          <a:ln/>
        </p:spPr>
        <p:txBody>
          <a:bodyPr/>
          <a:lstStyle>
            <a:lvl1pPr>
              <a:defRPr/>
            </a:lvl1pPr>
          </a:lstStyle>
          <a:p>
            <a:fld id="{4B548ED0-F176-42C9-9552-3080C5B8C662}" type="slidenum">
              <a:rPr lang="en-US" smtClean="0"/>
              <a:pPr/>
              <a:t>‹#›</a:t>
            </a:fld>
            <a:endParaRPr lang="en-US" dirty="0"/>
          </a:p>
        </p:txBody>
      </p:sp>
    </p:spTree>
    <p:extLst>
      <p:ext uri="{BB962C8B-B14F-4D97-AF65-F5344CB8AC3E}">
        <p14:creationId xmlns:p14="http://schemas.microsoft.com/office/powerpoint/2010/main" xmlns="" val="19297639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dirty="0" smtClean="0"/>
              <a:t>Click to edit Master title style</a:t>
            </a:r>
            <a:endParaRPr lang="en-US" dirty="0"/>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
        <p:nvSpPr>
          <p:cNvPr id="5" name="Rectangle 2"/>
          <p:cNvSpPr>
            <a:spLocks noGrp="1" noChangeArrowheads="1"/>
          </p:cNvSpPr>
          <p:nvPr>
            <p:ph type="ftr" sz="quarter" idx="10"/>
          </p:nvPr>
        </p:nvSpPr>
        <p:spPr>
          <a:ln/>
        </p:spPr>
        <p:txBody>
          <a:bodyPr/>
          <a:lstStyle>
            <a:lvl1pPr>
              <a:defRPr/>
            </a:lvl1pPr>
          </a:lstStyle>
          <a:p>
            <a:endParaRPr lang="en-US" dirty="0"/>
          </a:p>
        </p:txBody>
      </p:sp>
      <p:sp>
        <p:nvSpPr>
          <p:cNvPr id="6" name="Rectangle 3"/>
          <p:cNvSpPr>
            <a:spLocks noGrp="1" noChangeArrowheads="1"/>
          </p:cNvSpPr>
          <p:nvPr>
            <p:ph type="sldNum" sz="quarter" idx="11"/>
          </p:nvPr>
        </p:nvSpPr>
        <p:spPr>
          <a:ln/>
        </p:spPr>
        <p:txBody>
          <a:bodyPr/>
          <a:lstStyle>
            <a:lvl1pPr>
              <a:defRPr/>
            </a:lvl1pPr>
          </a:lstStyle>
          <a:p>
            <a:fld id="{4B548ED0-F176-42C9-9552-3080C5B8C662}" type="slidenum">
              <a:rPr lang="en-US" smtClean="0"/>
              <a:pPr/>
              <a:t>‹#›</a:t>
            </a:fld>
            <a:endParaRPr lang="en-US" dirty="0"/>
          </a:p>
        </p:txBody>
      </p:sp>
    </p:spTree>
    <p:extLst>
      <p:ext uri="{BB962C8B-B14F-4D97-AF65-F5344CB8AC3E}">
        <p14:creationId xmlns:p14="http://schemas.microsoft.com/office/powerpoint/2010/main" xmlns="" val="21893987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dirty="0" smtClean="0"/>
              <a:t>Click to edit Master title style</a:t>
            </a:r>
            <a:endParaRPr lang="en-US" dirty="0"/>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smtClean="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
        <p:nvSpPr>
          <p:cNvPr id="5" name="Rectangle 2"/>
          <p:cNvSpPr>
            <a:spLocks noGrp="1" noChangeArrowheads="1"/>
          </p:cNvSpPr>
          <p:nvPr>
            <p:ph type="ftr" sz="quarter" idx="10"/>
          </p:nvPr>
        </p:nvSpPr>
        <p:spPr>
          <a:ln/>
        </p:spPr>
        <p:txBody>
          <a:bodyPr/>
          <a:lstStyle>
            <a:lvl1pPr>
              <a:defRPr/>
            </a:lvl1pPr>
          </a:lstStyle>
          <a:p>
            <a:endParaRPr lang="en-US" dirty="0"/>
          </a:p>
        </p:txBody>
      </p:sp>
      <p:sp>
        <p:nvSpPr>
          <p:cNvPr id="6" name="Rectangle 3"/>
          <p:cNvSpPr>
            <a:spLocks noGrp="1" noChangeArrowheads="1"/>
          </p:cNvSpPr>
          <p:nvPr>
            <p:ph type="sldNum" sz="quarter" idx="11"/>
          </p:nvPr>
        </p:nvSpPr>
        <p:spPr>
          <a:ln/>
        </p:spPr>
        <p:txBody>
          <a:bodyPr/>
          <a:lstStyle>
            <a:lvl1pPr>
              <a:defRPr/>
            </a:lvl1pPr>
          </a:lstStyle>
          <a:p>
            <a:fld id="{4B548ED0-F176-42C9-9552-3080C5B8C662}" type="slidenum">
              <a:rPr lang="en-US" smtClean="0"/>
              <a:pPr/>
              <a:t>‹#›</a:t>
            </a:fld>
            <a:endParaRPr lang="en-US" dirty="0"/>
          </a:p>
        </p:txBody>
      </p:sp>
    </p:spTree>
    <p:extLst>
      <p:ext uri="{BB962C8B-B14F-4D97-AF65-F5344CB8AC3E}">
        <p14:creationId xmlns:p14="http://schemas.microsoft.com/office/powerpoint/2010/main" xmlns="" val="6185157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842" name="Rectangle 2"/>
          <p:cNvSpPr>
            <a:spLocks noGrp="1" noChangeArrowheads="1"/>
          </p:cNvSpPr>
          <p:nvPr>
            <p:ph type="ftr" sz="quarter" idx="3"/>
          </p:nvPr>
        </p:nvSpPr>
        <p:spPr bwMode="auto">
          <a:xfrm>
            <a:off x="0" y="6642100"/>
            <a:ext cx="6048375" cy="2159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000" i="1">
                <a:latin typeface="+mn-lt"/>
              </a:defRPr>
            </a:lvl1pPr>
          </a:lstStyle>
          <a:p>
            <a:endParaRPr lang="en-US" dirty="0"/>
          </a:p>
        </p:txBody>
      </p:sp>
      <p:sp>
        <p:nvSpPr>
          <p:cNvPr id="35843" name="Rectangle 3"/>
          <p:cNvSpPr>
            <a:spLocks noGrp="1" noChangeArrowheads="1"/>
          </p:cNvSpPr>
          <p:nvPr>
            <p:ph type="sldNum" sz="quarter" idx="4"/>
          </p:nvPr>
        </p:nvSpPr>
        <p:spPr bwMode="auto">
          <a:xfrm>
            <a:off x="6588125" y="6237288"/>
            <a:ext cx="21336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i="1"/>
            </a:lvl1pPr>
          </a:lstStyle>
          <a:p>
            <a:fld id="{4B548ED0-F176-42C9-9552-3080C5B8C662}" type="slidenum">
              <a:rPr lang="en-US" smtClean="0"/>
              <a:pPr/>
              <a:t>‹#›</a:t>
            </a:fld>
            <a:endParaRPr lang="en-US" dirty="0"/>
          </a:p>
        </p:txBody>
      </p:sp>
      <p:grpSp>
        <p:nvGrpSpPr>
          <p:cNvPr id="2" name="Group 4"/>
          <p:cNvGrpSpPr>
            <a:grpSpLocks/>
          </p:cNvGrpSpPr>
          <p:nvPr/>
        </p:nvGrpSpPr>
        <p:grpSpPr bwMode="auto">
          <a:xfrm>
            <a:off x="0" y="0"/>
            <a:ext cx="9144000" cy="546100"/>
            <a:chOff x="0" y="0"/>
            <a:chExt cx="5760" cy="344"/>
          </a:xfrm>
        </p:grpSpPr>
        <p:sp>
          <p:nvSpPr>
            <p:cNvPr id="1031" name="Rectangle 5"/>
            <p:cNvSpPr>
              <a:spLocks noChangeArrowheads="1"/>
            </p:cNvSpPr>
            <p:nvPr/>
          </p:nvSpPr>
          <p:spPr bwMode="auto">
            <a:xfrm>
              <a:off x="0" y="0"/>
              <a:ext cx="180" cy="336"/>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endParaRPr lang="en-GB" sz="2400" dirty="0">
                <a:latin typeface="Times New Roman" pitchFamily="18" charset="0"/>
              </a:endParaRPr>
            </a:p>
          </p:txBody>
        </p:sp>
        <p:sp>
          <p:nvSpPr>
            <p:cNvPr id="1032" name="Rectangle 6"/>
            <p:cNvSpPr>
              <a:spLocks noChangeArrowheads="1"/>
            </p:cNvSpPr>
            <p:nvPr/>
          </p:nvSpPr>
          <p:spPr bwMode="auto">
            <a:xfrm>
              <a:off x="260" y="85"/>
              <a:ext cx="5500" cy="173"/>
            </a:xfrm>
            <a:prstGeom prst="rect">
              <a:avLst/>
            </a:prstGeom>
            <a:gradFill rotWithShape="0">
              <a:gsLst>
                <a:gs pos="0">
                  <a:schemeClr val="bg2"/>
                </a:gs>
                <a:gs pos="100000">
                  <a:schemeClr val="bg1"/>
                </a:gs>
              </a:gsLst>
              <a:lin ang="0" scaled="1"/>
            </a:gra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GB" sz="2400" dirty="0">
                <a:latin typeface="Times New Roman" pitchFamily="18" charset="0"/>
              </a:endParaRPr>
            </a:p>
          </p:txBody>
        </p:sp>
        <p:sp>
          <p:nvSpPr>
            <p:cNvPr id="1033" name="Rectangle 7"/>
            <p:cNvSpPr>
              <a:spLocks noChangeArrowheads="1"/>
            </p:cNvSpPr>
            <p:nvPr/>
          </p:nvSpPr>
          <p:spPr bwMode="auto">
            <a:xfrm>
              <a:off x="258" y="85"/>
              <a:ext cx="87" cy="89"/>
            </a:xfrm>
            <a:prstGeom prst="rect">
              <a:avLst/>
            </a:prstGeom>
            <a:solidFill>
              <a:schemeClr val="folHlink"/>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GB" sz="1800" dirty="0">
                <a:solidFill>
                  <a:schemeClr val="hlink"/>
                </a:solidFill>
                <a:latin typeface="Arial" charset="0"/>
              </a:endParaRPr>
            </a:p>
          </p:txBody>
        </p:sp>
        <p:sp>
          <p:nvSpPr>
            <p:cNvPr id="1034" name="Rectangle 8"/>
            <p:cNvSpPr>
              <a:spLocks noChangeArrowheads="1"/>
            </p:cNvSpPr>
            <p:nvPr/>
          </p:nvSpPr>
          <p:spPr bwMode="auto">
            <a:xfrm>
              <a:off x="345" y="0"/>
              <a:ext cx="88" cy="87"/>
            </a:xfrm>
            <a:prstGeom prst="rect">
              <a:avLst/>
            </a:prstGeom>
            <a:solidFill>
              <a:schemeClr val="folHlink"/>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GB" sz="1800" dirty="0">
                <a:solidFill>
                  <a:schemeClr val="hlink"/>
                </a:solidFill>
                <a:latin typeface="Arial" charset="0"/>
              </a:endParaRPr>
            </a:p>
          </p:txBody>
        </p:sp>
        <p:sp>
          <p:nvSpPr>
            <p:cNvPr id="1035" name="Rectangle 9"/>
            <p:cNvSpPr>
              <a:spLocks noChangeArrowheads="1"/>
            </p:cNvSpPr>
            <p:nvPr/>
          </p:nvSpPr>
          <p:spPr bwMode="auto">
            <a:xfrm>
              <a:off x="345" y="85"/>
              <a:ext cx="88" cy="89"/>
            </a:xfrm>
            <a:prstGeom prst="rect">
              <a:avLst/>
            </a:prstGeom>
            <a:solidFill>
              <a:schemeClr val="accent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GB" sz="1800" dirty="0">
                <a:solidFill>
                  <a:schemeClr val="accent2"/>
                </a:solidFill>
                <a:latin typeface="Arial" charset="0"/>
              </a:endParaRPr>
            </a:p>
          </p:txBody>
        </p:sp>
        <p:sp>
          <p:nvSpPr>
            <p:cNvPr id="1036" name="Rectangle 10"/>
            <p:cNvSpPr>
              <a:spLocks noChangeArrowheads="1"/>
            </p:cNvSpPr>
            <p:nvPr/>
          </p:nvSpPr>
          <p:spPr bwMode="auto">
            <a:xfrm>
              <a:off x="173" y="173"/>
              <a:ext cx="86" cy="87"/>
            </a:xfrm>
            <a:prstGeom prst="rect">
              <a:avLst/>
            </a:prstGeom>
            <a:solidFill>
              <a:schemeClr val="folHlink"/>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GB" sz="1800" dirty="0">
                <a:solidFill>
                  <a:schemeClr val="hlink"/>
                </a:solidFill>
                <a:latin typeface="Arial" charset="0"/>
              </a:endParaRPr>
            </a:p>
          </p:txBody>
        </p:sp>
        <p:sp>
          <p:nvSpPr>
            <p:cNvPr id="1037" name="Rectangle 11"/>
            <p:cNvSpPr>
              <a:spLocks noChangeArrowheads="1"/>
            </p:cNvSpPr>
            <p:nvPr/>
          </p:nvSpPr>
          <p:spPr bwMode="auto">
            <a:xfrm>
              <a:off x="83" y="86"/>
              <a:ext cx="89" cy="87"/>
            </a:xfrm>
            <a:prstGeom prst="rect">
              <a:avLst/>
            </a:prstGeom>
            <a:solidFill>
              <a:schemeClr val="bg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GB" sz="2400" dirty="0">
                <a:latin typeface="Times New Roman" pitchFamily="18" charset="0"/>
              </a:endParaRPr>
            </a:p>
          </p:txBody>
        </p:sp>
        <p:sp>
          <p:nvSpPr>
            <p:cNvPr id="1038" name="Rectangle 12"/>
            <p:cNvSpPr>
              <a:spLocks noChangeArrowheads="1"/>
            </p:cNvSpPr>
            <p:nvPr/>
          </p:nvSpPr>
          <p:spPr bwMode="auto">
            <a:xfrm>
              <a:off x="258" y="171"/>
              <a:ext cx="87" cy="87"/>
            </a:xfrm>
            <a:prstGeom prst="rect">
              <a:avLst/>
            </a:prstGeom>
            <a:solidFill>
              <a:schemeClr val="accent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GB" sz="1800" dirty="0">
                <a:solidFill>
                  <a:schemeClr val="accent2"/>
                </a:solidFill>
                <a:latin typeface="Arial" charset="0"/>
              </a:endParaRPr>
            </a:p>
          </p:txBody>
        </p:sp>
        <p:sp>
          <p:nvSpPr>
            <p:cNvPr id="1039" name="Rectangle 13"/>
            <p:cNvSpPr>
              <a:spLocks noChangeArrowheads="1"/>
            </p:cNvSpPr>
            <p:nvPr/>
          </p:nvSpPr>
          <p:spPr bwMode="auto">
            <a:xfrm>
              <a:off x="173" y="258"/>
              <a:ext cx="86" cy="86"/>
            </a:xfrm>
            <a:prstGeom prst="rect">
              <a:avLst/>
            </a:prstGeom>
            <a:solidFill>
              <a:schemeClr val="accent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GB" sz="1800" dirty="0">
                <a:solidFill>
                  <a:schemeClr val="accent2"/>
                </a:solidFill>
                <a:latin typeface="Arial" charset="0"/>
              </a:endParaRPr>
            </a:p>
          </p:txBody>
        </p:sp>
      </p:grpSp>
      <p:sp>
        <p:nvSpPr>
          <p:cNvPr id="1029" name="Rectangle 14"/>
          <p:cNvSpPr>
            <a:spLocks noGrp="1" noChangeArrowheads="1"/>
          </p:cNvSpPr>
          <p:nvPr>
            <p:ph type="title"/>
          </p:nvPr>
        </p:nvSpPr>
        <p:spPr bwMode="auto">
          <a:xfrm>
            <a:off x="457200" y="457200"/>
            <a:ext cx="8229600" cy="13716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dirty="0" smtClean="0"/>
              <a:t>Click to edit Master title style</a:t>
            </a:r>
            <a:endParaRPr lang="tr-TR" dirty="0" smtClean="0"/>
          </a:p>
        </p:txBody>
      </p:sp>
      <p:sp>
        <p:nvSpPr>
          <p:cNvPr id="1030" name="Rectangle 15"/>
          <p:cNvSpPr>
            <a:spLocks noGrp="1" noChangeArrowheads="1"/>
          </p:cNvSpPr>
          <p:nvPr>
            <p:ph type="body" idx="1"/>
          </p:nvPr>
        </p:nvSpPr>
        <p:spPr bwMode="auto">
          <a:xfrm>
            <a:off x="457200" y="1981200"/>
            <a:ext cx="8229600" cy="3886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tr-TR" dirty="0" smtClean="0"/>
          </a:p>
        </p:txBody>
      </p:sp>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Lst>
  <p:hf hdr="0" ftr="0" dt="0"/>
  <p:txStyles>
    <p:titleStyle>
      <a:lvl1pPr algn="l" rtl="0" eaLnBrk="1" fontAlgn="base" hangingPunct="1">
        <a:spcBef>
          <a:spcPct val="0"/>
        </a:spcBef>
        <a:spcAft>
          <a:spcPct val="0"/>
        </a:spcAft>
        <a:defRPr sz="4000" i="1">
          <a:solidFill>
            <a:schemeClr val="bg2"/>
          </a:solidFill>
          <a:latin typeface="+mj-lt"/>
          <a:ea typeface="+mj-ea"/>
          <a:cs typeface="+mj-cs"/>
        </a:defRPr>
      </a:lvl1pPr>
      <a:lvl2pPr algn="l" rtl="0" eaLnBrk="1" fontAlgn="base" hangingPunct="1">
        <a:spcBef>
          <a:spcPct val="0"/>
        </a:spcBef>
        <a:spcAft>
          <a:spcPct val="0"/>
        </a:spcAft>
        <a:defRPr sz="4000" i="1">
          <a:solidFill>
            <a:schemeClr val="bg2"/>
          </a:solidFill>
          <a:latin typeface="Lucida Bright" pitchFamily="18" charset="0"/>
        </a:defRPr>
      </a:lvl2pPr>
      <a:lvl3pPr algn="l" rtl="0" eaLnBrk="1" fontAlgn="base" hangingPunct="1">
        <a:spcBef>
          <a:spcPct val="0"/>
        </a:spcBef>
        <a:spcAft>
          <a:spcPct val="0"/>
        </a:spcAft>
        <a:defRPr sz="4000" i="1">
          <a:solidFill>
            <a:schemeClr val="bg2"/>
          </a:solidFill>
          <a:latin typeface="Lucida Bright" pitchFamily="18" charset="0"/>
        </a:defRPr>
      </a:lvl3pPr>
      <a:lvl4pPr algn="l" rtl="0" eaLnBrk="1" fontAlgn="base" hangingPunct="1">
        <a:spcBef>
          <a:spcPct val="0"/>
        </a:spcBef>
        <a:spcAft>
          <a:spcPct val="0"/>
        </a:spcAft>
        <a:defRPr sz="4000" i="1">
          <a:solidFill>
            <a:schemeClr val="bg2"/>
          </a:solidFill>
          <a:latin typeface="Lucida Bright" pitchFamily="18" charset="0"/>
        </a:defRPr>
      </a:lvl4pPr>
      <a:lvl5pPr algn="l" rtl="0" eaLnBrk="1" fontAlgn="base" hangingPunct="1">
        <a:spcBef>
          <a:spcPct val="0"/>
        </a:spcBef>
        <a:spcAft>
          <a:spcPct val="0"/>
        </a:spcAft>
        <a:defRPr sz="4000" i="1">
          <a:solidFill>
            <a:schemeClr val="bg2"/>
          </a:solidFill>
          <a:latin typeface="Lucida Bright" pitchFamily="18" charset="0"/>
        </a:defRPr>
      </a:lvl5pPr>
      <a:lvl6pPr marL="457200" algn="l" rtl="0" eaLnBrk="1" fontAlgn="base" hangingPunct="1">
        <a:spcBef>
          <a:spcPct val="0"/>
        </a:spcBef>
        <a:spcAft>
          <a:spcPct val="0"/>
        </a:spcAft>
        <a:defRPr sz="4000" i="1">
          <a:solidFill>
            <a:schemeClr val="bg2"/>
          </a:solidFill>
          <a:latin typeface="Lucida Bright" pitchFamily="18" charset="0"/>
        </a:defRPr>
      </a:lvl6pPr>
      <a:lvl7pPr marL="914400" algn="l" rtl="0" eaLnBrk="1" fontAlgn="base" hangingPunct="1">
        <a:spcBef>
          <a:spcPct val="0"/>
        </a:spcBef>
        <a:spcAft>
          <a:spcPct val="0"/>
        </a:spcAft>
        <a:defRPr sz="4000" i="1">
          <a:solidFill>
            <a:schemeClr val="bg2"/>
          </a:solidFill>
          <a:latin typeface="Lucida Bright" pitchFamily="18" charset="0"/>
        </a:defRPr>
      </a:lvl7pPr>
      <a:lvl8pPr marL="1371600" algn="l" rtl="0" eaLnBrk="1" fontAlgn="base" hangingPunct="1">
        <a:spcBef>
          <a:spcPct val="0"/>
        </a:spcBef>
        <a:spcAft>
          <a:spcPct val="0"/>
        </a:spcAft>
        <a:defRPr sz="4000" i="1">
          <a:solidFill>
            <a:schemeClr val="bg2"/>
          </a:solidFill>
          <a:latin typeface="Lucida Bright" pitchFamily="18" charset="0"/>
        </a:defRPr>
      </a:lvl8pPr>
      <a:lvl9pPr marL="1828800" algn="l" rtl="0" eaLnBrk="1" fontAlgn="base" hangingPunct="1">
        <a:spcBef>
          <a:spcPct val="0"/>
        </a:spcBef>
        <a:spcAft>
          <a:spcPct val="0"/>
        </a:spcAft>
        <a:defRPr sz="4000" i="1">
          <a:solidFill>
            <a:schemeClr val="bg2"/>
          </a:solidFill>
          <a:latin typeface="Lucida Bright" pitchFamily="18" charset="0"/>
        </a:defRPr>
      </a:lvl9pPr>
    </p:titleStyle>
    <p:bodyStyle>
      <a:lvl1pPr marL="342900" indent="-342900" algn="l" rtl="0" eaLnBrk="1" fontAlgn="base" hangingPunct="1">
        <a:spcBef>
          <a:spcPct val="20000"/>
        </a:spcBef>
        <a:spcAft>
          <a:spcPct val="0"/>
        </a:spcAft>
        <a:buClr>
          <a:schemeClr val="bg2"/>
        </a:buClr>
        <a:buSzPct val="75000"/>
        <a:buFont typeface="Wingdings" pitchFamily="2" charset="2"/>
        <a:buChar char="n"/>
        <a:defRPr sz="2400">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2"/>
        </a:buClr>
        <a:buSzPct val="80000"/>
        <a:buFont typeface="Wingdings" pitchFamily="2" charset="2"/>
        <a:buChar char="¨"/>
        <a:defRPr sz="2000">
          <a:solidFill>
            <a:schemeClr val="tx1"/>
          </a:solidFill>
          <a:latin typeface="+mn-lt"/>
        </a:defRPr>
      </a:lvl2pPr>
      <a:lvl3pPr marL="1143000" indent="-228600" algn="l" rtl="0" eaLnBrk="1" fontAlgn="base" hangingPunct="1">
        <a:spcBef>
          <a:spcPct val="20000"/>
        </a:spcBef>
        <a:spcAft>
          <a:spcPct val="0"/>
        </a:spcAft>
        <a:buClr>
          <a:schemeClr val="bg2"/>
        </a:buClr>
        <a:buSzPct val="65000"/>
        <a:buFont typeface="Wingdings" pitchFamily="2" charset="2"/>
        <a:buChar char="n"/>
        <a:defRPr>
          <a:solidFill>
            <a:schemeClr val="tx1"/>
          </a:solidFill>
          <a:latin typeface="+mn-lt"/>
        </a:defRPr>
      </a:lvl3pPr>
      <a:lvl4pPr marL="1600200" indent="-228600" algn="l" rtl="0" eaLnBrk="1" fontAlgn="base" hangingPunct="1">
        <a:spcBef>
          <a:spcPct val="20000"/>
        </a:spcBef>
        <a:spcAft>
          <a:spcPct val="0"/>
        </a:spcAft>
        <a:buClr>
          <a:schemeClr val="accent2"/>
        </a:buClr>
        <a:buSzPct val="70000"/>
        <a:buFont typeface="Wingdings" pitchFamily="2" charset="2"/>
        <a:buChar char="¨"/>
        <a:defRPr>
          <a:solidFill>
            <a:schemeClr val="tx1"/>
          </a:solidFill>
          <a:latin typeface="+mn-lt"/>
        </a:defRPr>
      </a:lvl4pPr>
      <a:lvl5pPr marL="2057400" indent="-228600" algn="l" rtl="0" eaLnBrk="1" fontAlgn="base" hangingPunct="1">
        <a:spcBef>
          <a:spcPct val="20000"/>
        </a:spcBef>
        <a:spcAft>
          <a:spcPct val="0"/>
        </a:spcAft>
        <a:buClr>
          <a:schemeClr val="bg2"/>
        </a:buClr>
        <a:buFont typeface="Wingdings" pitchFamily="2" charset="2"/>
        <a:buChar char="§"/>
        <a:defRPr>
          <a:solidFill>
            <a:schemeClr val="tx1"/>
          </a:solidFill>
          <a:latin typeface="+mn-lt"/>
        </a:defRPr>
      </a:lvl5pPr>
      <a:lvl6pPr marL="2514600" indent="-228600" algn="l" rtl="0" eaLnBrk="1" fontAlgn="base" hangingPunct="1">
        <a:spcBef>
          <a:spcPct val="20000"/>
        </a:spcBef>
        <a:spcAft>
          <a:spcPct val="0"/>
        </a:spcAft>
        <a:buClr>
          <a:schemeClr val="bg2"/>
        </a:buClr>
        <a:buFont typeface="Wingdings" pitchFamily="2" charset="2"/>
        <a:buChar char="§"/>
        <a:defRPr>
          <a:solidFill>
            <a:schemeClr val="tx1"/>
          </a:solidFill>
          <a:latin typeface="+mn-lt"/>
        </a:defRPr>
      </a:lvl6pPr>
      <a:lvl7pPr marL="2971800" indent="-228600" algn="l" rtl="0" eaLnBrk="1" fontAlgn="base" hangingPunct="1">
        <a:spcBef>
          <a:spcPct val="20000"/>
        </a:spcBef>
        <a:spcAft>
          <a:spcPct val="0"/>
        </a:spcAft>
        <a:buClr>
          <a:schemeClr val="bg2"/>
        </a:buClr>
        <a:buFont typeface="Wingdings" pitchFamily="2" charset="2"/>
        <a:buChar char="§"/>
        <a:defRPr>
          <a:solidFill>
            <a:schemeClr val="tx1"/>
          </a:solidFill>
          <a:latin typeface="+mn-lt"/>
        </a:defRPr>
      </a:lvl7pPr>
      <a:lvl8pPr marL="3429000" indent="-228600" algn="l" rtl="0" eaLnBrk="1" fontAlgn="base" hangingPunct="1">
        <a:spcBef>
          <a:spcPct val="20000"/>
        </a:spcBef>
        <a:spcAft>
          <a:spcPct val="0"/>
        </a:spcAft>
        <a:buClr>
          <a:schemeClr val="bg2"/>
        </a:buClr>
        <a:buFont typeface="Wingdings" pitchFamily="2" charset="2"/>
        <a:buChar char="§"/>
        <a:defRPr>
          <a:solidFill>
            <a:schemeClr val="tx1"/>
          </a:solidFill>
          <a:latin typeface="+mn-lt"/>
        </a:defRPr>
      </a:lvl8pPr>
      <a:lvl9pPr marL="3886200" indent="-228600" algn="l" rtl="0" eaLnBrk="1" fontAlgn="base" hangingPunct="1">
        <a:spcBef>
          <a:spcPct val="20000"/>
        </a:spcBef>
        <a:spcAft>
          <a:spcPct val="0"/>
        </a:spcAft>
        <a:buClr>
          <a:schemeClr val="bg2"/>
        </a:buClr>
        <a:buFont typeface="Wingdings" pitchFamily="2" charset="2"/>
        <a:buChar char="§"/>
        <a:defRPr>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hyperlink" Target="http://fa.wikipedia.org/wiki/%D8%AF%D8%A7%D8%B1%D9%88%DB%8C%D9%86" TargetMode="External"/><Relationship Id="rId3" Type="http://schemas.openxmlformats.org/officeDocument/2006/relationships/hyperlink" Target="http://fa.wikipedia.org/w/index.php?title=%D8%A8%D9%87%DB%8C%D9%86%D9%87%E2%80%8C%D8%B3%D8%A7%D8%B2%DB%8C_(%D8%B1%DB%8C%D8%A7%D8%B6%DB%8C)&amp;action=edit&amp;redlink=1&amp;preload=%D8%A7%D9%84%DA%AF%D9%88:%D8%A7%DB%8C%D8%AC%D8%A7%D8%AF+%D9%85%D9%82%D8%A7%D9%84%D9%87/%D8%A7%D8%B3%D8%AA%D8%AE%D9%88%D8%A7%D9%86%E2%80%8C%D8%A8%D9%86%D8%AF%DB%8C&amp;editintro=%D8%A7%D9%84%DA%AF%D9%88:%D8%A7%DB%8C%D8%AC%D8%A7%D8%AF+%D9%85%D9%82%D8%A7%D9%84%D9%87/%D8%A7%D8%AF%DB%8C%D8%AA%E2%80%8C%D9%86%D9%88%D8%AA%DB%8C%D8%B3&amp;summary=%D8%A7%DB%8C%D8%AC%D8%A7%D8%AF+%DB%8C%DA%A9+%D9%85%D9%82%D8%A7%D9%84%D9%87+%D9%86%D9%88+%D8%A7%D8%B2+%D8%B7%D8%B1%DB%8C%D9%82+%D8%A7%DB%8C%D8%AC%D8%A7%D8%AF%DA%AF%D8%B1&amp;nosummary=&amp;prefix=&amp;minor=&amp;create=%D8%AF%D8%B1%D8%B3%D8%AA+%DA%A9%D8%B1%D8%AF%D9%86+%D9%85%D9%82%D8%A7%D9%84%D9%87+%D8%AC%D8%AF%DB%8C%D8%AF" TargetMode="External"/><Relationship Id="rId7" Type="http://schemas.openxmlformats.org/officeDocument/2006/relationships/hyperlink" Target="http://fa.wikipedia.org/w/index.php?title=%D8%AC%D9%87%D8%B4_(%D8%B2%DB%8C%D8%B3%D8%AA%E2%80%8C%D8%B4%D9%86%D8%A7%D8%B3%DB%8C)&amp;action=edit&amp;redlink=1&amp;preload=%D8%A7%D9%84%DA%AF%D9%88:%D8%A7%DB%8C%D8%AC%D8%A7%D8%AF+%D9%85%D9%82%D8%A7%D9%84%D9%87/%D8%A7%D8%B3%D8%AA%D8%AE%D9%88%D8%A7%D9%86%E2%80%8C%D8%A8%D9%86%D8%AF%DB%8C&amp;editintro=%D8%A7%D9%84%DA%AF%D9%88:%D8%A7%DB%8C%D8%AC%D8%A7%D8%AF+%D9%85%D9%82%D8%A7%D9%84%D9%87/%D8%A7%D8%AF%DB%8C%D8%AA%E2%80%8C%D9%86%D9%88%D8%AA%DB%8C%D8%B3&amp;summary=%D8%A7%DB%8C%D8%AC%D8%A7%D8%AF+%DB%8C%DA%A9+%D9%85%D9%82%D8%A7%D9%84%D9%87+%D9%86%D9%88+%D8%A7%D8%B2+%D8%B7%D8%B1%DB%8C%D9%82+%D8%A7%DB%8C%D8%AC%D8%A7%D8%AF%DA%AF%D8%B1&amp;nosummary=&amp;prefix=&amp;minor=&amp;create=%D8%AF%D8%B1%D8%B3%D8%AA+%DA%A9%D8%B1%D8%AF%D9%86+%D9%85%D9%82%D8%A7%D9%84%D9%87+%D8%AC%D8%AF%DB%8C%D8%AF" TargetMode="External"/><Relationship Id="rId2" Type="http://schemas.openxmlformats.org/officeDocument/2006/relationships/hyperlink" Target="http://fa.wikipedia.org/wiki/%D8%B9%D9%84%D9%85_%D8%B1%D8%A7%DB%8C%D8%A7%D9%86%D9%87" TargetMode="External"/><Relationship Id="rId1" Type="http://schemas.openxmlformats.org/officeDocument/2006/relationships/slideLayout" Target="../slideLayouts/slideLayout2.xml"/><Relationship Id="rId6" Type="http://schemas.openxmlformats.org/officeDocument/2006/relationships/hyperlink" Target="http://fa.wikipedia.org/wiki/%D9%88%D8%B1%D8%A7%D8%AB%D8%AA" TargetMode="External"/><Relationship Id="rId5" Type="http://schemas.openxmlformats.org/officeDocument/2006/relationships/hyperlink" Target="http://fa.wikipedia.org/wiki/%D9%81%D8%B1%DA%AF%D8%B4%D8%AA" TargetMode="External"/><Relationship Id="rId4" Type="http://schemas.openxmlformats.org/officeDocument/2006/relationships/hyperlink" Target="http://fa.wikipedia.org/wiki/%D8%A7%D9%84%DA%AF%D9%88%D8%B1%DB%8C%D8%AA%D9%85_%D8%AA%DA%A9%D8%A7%D9%85%D9%84" TargetMode="External"/><Relationship Id="rId9" Type="http://schemas.openxmlformats.org/officeDocument/2006/relationships/hyperlink" Target="http://fa.wikipedia.org/wiki/%D8%B1%DA%AF%D8%B1%D8%B3%DB%8C%D9%88%D9%86"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3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 Id="rId9" Type="http://schemas.openxmlformats.org/officeDocument/2006/relationships/image" Target="../media/image26.png"/></Relationships>
</file>

<file path=ppt/slides/_rels/slide3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4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1828800"/>
            <a:ext cx="9144000" cy="1894362"/>
          </a:xfrm>
        </p:spPr>
        <p:txBody>
          <a:bodyPr/>
          <a:lstStyle/>
          <a:p>
            <a:pPr algn="ctr"/>
            <a:r>
              <a:rPr lang="en-US" sz="4400" dirty="0" smtClean="0"/>
              <a:t>Machine Learning</a:t>
            </a:r>
            <a:endParaRPr lang="en-US" sz="4400" dirty="0"/>
          </a:p>
        </p:txBody>
      </p:sp>
      <p:sp>
        <p:nvSpPr>
          <p:cNvPr id="3" name="Subtitle 2"/>
          <p:cNvSpPr>
            <a:spLocks noGrp="1"/>
          </p:cNvSpPr>
          <p:nvPr>
            <p:ph type="subTitle" idx="1"/>
          </p:nvPr>
        </p:nvSpPr>
        <p:spPr>
          <a:xfrm>
            <a:off x="3962400" y="4191000"/>
            <a:ext cx="4876800" cy="1524000"/>
          </a:xfrm>
        </p:spPr>
        <p:txBody>
          <a:bodyPr>
            <a:noAutofit/>
          </a:bodyPr>
          <a:lstStyle/>
          <a:p>
            <a:pPr algn="just" rtl="1"/>
            <a:r>
              <a:rPr lang="fa-IR" sz="1800" dirty="0" smtClean="0">
                <a:latin typeface="Arial" pitchFamily="34" charset="0"/>
                <a:cs typeface="Arial" pitchFamily="34" charset="0"/>
              </a:rPr>
              <a:t>استاد :</a:t>
            </a:r>
            <a:endParaRPr lang="en-US" sz="1800" dirty="0" smtClean="0">
              <a:latin typeface="Arial" pitchFamily="34" charset="0"/>
              <a:cs typeface="Arial" pitchFamily="34" charset="0"/>
            </a:endParaRPr>
          </a:p>
          <a:p>
            <a:pPr algn="just" rtl="1"/>
            <a:r>
              <a:rPr lang="fa-IR" sz="1800" dirty="0" smtClean="0">
                <a:latin typeface="Arial" pitchFamily="34" charset="0"/>
                <a:cs typeface="Arial" pitchFamily="34" charset="0"/>
              </a:rPr>
              <a:t>     	خانم عبدی</a:t>
            </a:r>
          </a:p>
          <a:p>
            <a:pPr algn="just" rtl="1"/>
            <a:endParaRPr lang="fa-IR" sz="1800" dirty="0" smtClean="0">
              <a:latin typeface="Arial" pitchFamily="34" charset="0"/>
              <a:cs typeface="Arial" pitchFamily="34" charset="0"/>
            </a:endParaRPr>
          </a:p>
          <a:p>
            <a:pPr algn="just" rtl="1"/>
            <a:endParaRPr lang="fa-IR" sz="1800" dirty="0" smtClean="0">
              <a:latin typeface="Arial" pitchFamily="34" charset="0"/>
              <a:cs typeface="Arial" pitchFamily="34" charset="0"/>
            </a:endParaRPr>
          </a:p>
          <a:p>
            <a:pPr algn="just" rtl="1"/>
            <a:r>
              <a:rPr lang="fa-IR" sz="1800" dirty="0" smtClean="0">
                <a:latin typeface="Arial" pitchFamily="34" charset="0"/>
                <a:cs typeface="Arial" pitchFamily="34" charset="0"/>
              </a:rPr>
              <a:t>ارائه کننده :</a:t>
            </a:r>
          </a:p>
          <a:p>
            <a:pPr algn="just" rtl="1"/>
            <a:r>
              <a:rPr lang="fa-IR" sz="1800" dirty="0" smtClean="0">
                <a:latin typeface="Arial" pitchFamily="34" charset="0"/>
                <a:cs typeface="Arial" pitchFamily="34" charset="0"/>
              </a:rPr>
              <a:t>	داریوش حسن پور</a:t>
            </a:r>
          </a:p>
        </p:txBody>
      </p:sp>
      <p:sp>
        <p:nvSpPr>
          <p:cNvPr id="5" name="TextBox 4"/>
          <p:cNvSpPr txBox="1"/>
          <p:nvPr/>
        </p:nvSpPr>
        <p:spPr>
          <a:xfrm>
            <a:off x="0" y="6172200"/>
            <a:ext cx="9144000" cy="369332"/>
          </a:xfrm>
          <a:prstGeom prst="rect">
            <a:avLst/>
          </a:prstGeom>
          <a:noFill/>
        </p:spPr>
        <p:txBody>
          <a:bodyPr wrap="square" rtlCol="0">
            <a:spAutoFit/>
          </a:bodyPr>
          <a:lstStyle/>
          <a:p>
            <a:pPr algn="ctr"/>
            <a:r>
              <a:rPr lang="fa-IR" dirty="0" smtClean="0"/>
              <a:t>بهار 92</a:t>
            </a:r>
            <a:endParaRPr lang="en-US" dirty="0"/>
          </a:p>
        </p:txBody>
      </p:sp>
    </p:spTree>
  </p:cSld>
  <p:clrMapOvr>
    <a:masterClrMapping/>
  </p:clrMapOvr>
  <p:transition>
    <p:dissolv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a:r>
              <a:rPr lang="fa-IR" sz="2400" dirty="0" smtClean="0">
                <a:cs typeface="2  Nazanin" pitchFamily="2" charset="-78"/>
              </a:rPr>
              <a:t>موارد استفاده در یادگیری ماشین</a:t>
            </a:r>
            <a:endParaRPr lang="en-US" sz="2400" dirty="0">
              <a:cs typeface="2  Nazanin" pitchFamily="2" charset="-78"/>
            </a:endParaRPr>
          </a:p>
        </p:txBody>
      </p:sp>
      <p:sp>
        <p:nvSpPr>
          <p:cNvPr id="3" name="Content Placeholder 2"/>
          <p:cNvSpPr>
            <a:spLocks noGrp="1"/>
          </p:cNvSpPr>
          <p:nvPr>
            <p:ph idx="1"/>
          </p:nvPr>
        </p:nvSpPr>
        <p:spPr>
          <a:xfrm>
            <a:off x="457200" y="1905000"/>
            <a:ext cx="8229600" cy="3886200"/>
          </a:xfrm>
        </p:spPr>
        <p:txBody>
          <a:bodyPr>
            <a:normAutofit/>
          </a:bodyPr>
          <a:lstStyle/>
          <a:p>
            <a:pPr algn="just">
              <a:buFont typeface="Wingdings" pitchFamily="2" charset="2"/>
              <a:buChar char="v"/>
            </a:pPr>
            <a:endParaRPr lang="fa-IR" sz="1800" b="1" dirty="0" smtClean="0"/>
          </a:p>
          <a:p>
            <a:pPr algn="just">
              <a:buFont typeface="Wingdings" pitchFamily="2" charset="2"/>
              <a:buChar char="v"/>
            </a:pPr>
            <a:r>
              <a:rPr lang="en-US" sz="1800" b="1" dirty="0" smtClean="0"/>
              <a:t>Decision </a:t>
            </a:r>
            <a:r>
              <a:rPr lang="en-US" sz="1800" b="1" dirty="0" smtClean="0"/>
              <a:t>tree learning</a:t>
            </a:r>
          </a:p>
          <a:p>
            <a:pPr algn="just"/>
            <a:r>
              <a:rPr lang="en-US" sz="1800" b="1" dirty="0" smtClean="0">
                <a:solidFill>
                  <a:schemeClr val="bg1">
                    <a:lumMod val="85000"/>
                  </a:schemeClr>
                </a:solidFill>
              </a:rPr>
              <a:t>Association rule learning</a:t>
            </a:r>
          </a:p>
          <a:p>
            <a:pPr algn="just"/>
            <a:r>
              <a:rPr lang="en-US" sz="1800" b="1" dirty="0" smtClean="0">
                <a:solidFill>
                  <a:schemeClr val="bg1">
                    <a:lumMod val="85000"/>
                  </a:schemeClr>
                </a:solidFill>
              </a:rPr>
              <a:t>Artificial neural networks</a:t>
            </a:r>
          </a:p>
          <a:p>
            <a:pPr algn="just"/>
            <a:r>
              <a:rPr lang="en-US" sz="1800" b="1" dirty="0" smtClean="0">
                <a:solidFill>
                  <a:schemeClr val="bg1">
                    <a:lumMod val="85000"/>
                  </a:schemeClr>
                </a:solidFill>
              </a:rPr>
              <a:t>Genetic programming</a:t>
            </a:r>
          </a:p>
          <a:p>
            <a:pPr algn="just"/>
            <a:r>
              <a:rPr lang="en-US" sz="1800" b="1" dirty="0" smtClean="0">
                <a:solidFill>
                  <a:schemeClr val="bg1">
                    <a:lumMod val="85000"/>
                  </a:schemeClr>
                </a:solidFill>
              </a:rPr>
              <a:t>Clustering</a:t>
            </a:r>
          </a:p>
          <a:p>
            <a:pPr algn="just"/>
            <a:r>
              <a:rPr lang="en-US" sz="1800" b="1" dirty="0" smtClean="0">
                <a:solidFill>
                  <a:schemeClr val="bg1">
                    <a:lumMod val="85000"/>
                  </a:schemeClr>
                </a:solidFill>
              </a:rPr>
              <a:t>Bayesian networks</a:t>
            </a:r>
            <a:endParaRPr lang="en-US" sz="1800" dirty="0">
              <a:solidFill>
                <a:schemeClr val="bg1">
                  <a:lumMod val="85000"/>
                </a:schemeClr>
              </a:solidFill>
            </a:endParaRPr>
          </a:p>
        </p:txBody>
      </p:sp>
      <p:sp>
        <p:nvSpPr>
          <p:cNvPr id="4" name="Slide Number Placeholder 3"/>
          <p:cNvSpPr>
            <a:spLocks noGrp="1"/>
          </p:cNvSpPr>
          <p:nvPr>
            <p:ph type="sldNum" sz="quarter" idx="11"/>
          </p:nvPr>
        </p:nvSpPr>
        <p:spPr/>
        <p:txBody>
          <a:bodyPr/>
          <a:lstStyle/>
          <a:p>
            <a:fld id="{4B548ED0-F176-42C9-9552-3080C5B8C662}" type="slidenum">
              <a:rPr lang="en-US" smtClean="0"/>
              <a:pPr/>
              <a:t>10</a:t>
            </a:fld>
            <a:endParaRPr lang="en-US" dirty="0"/>
          </a:p>
        </p:txBody>
      </p:sp>
      <p:sp>
        <p:nvSpPr>
          <p:cNvPr id="5" name="Slide Number Placeholder 3"/>
          <p:cNvSpPr txBox="1">
            <a:spLocks/>
          </p:cNvSpPr>
          <p:nvPr/>
        </p:nvSpPr>
        <p:spPr bwMode="auto">
          <a:xfrm>
            <a:off x="6588125" y="6237288"/>
            <a:ext cx="21336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548ED0-F176-42C9-9552-3080C5B8C662}" type="slidenum">
              <a:rPr kumimoji="0" lang="en-US" sz="1400" b="0" i="1"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400" b="0" i="1" u="none" strike="noStrike" kern="1200" cap="none" spc="0" normalizeH="0" baseline="0" noProof="0" dirty="0">
              <a:ln>
                <a:noFill/>
              </a:ln>
              <a:solidFill>
                <a:schemeClr val="tx1"/>
              </a:solidFill>
              <a:effectLst/>
              <a:uLnTx/>
              <a:uFillTx/>
              <a:latin typeface="+mn-lt"/>
              <a:ea typeface="+mn-ea"/>
              <a:cs typeface="+mn-cs"/>
            </a:endParaRPr>
          </a:p>
        </p:txBody>
      </p:sp>
      <p:sp>
        <p:nvSpPr>
          <p:cNvPr id="6" name="Footer Placeholder 3"/>
          <p:cNvSpPr txBox="1">
            <a:spLocks/>
          </p:cNvSpPr>
          <p:nvPr/>
        </p:nvSpPr>
        <p:spPr bwMode="auto">
          <a:xfrm>
            <a:off x="550862" y="136170"/>
            <a:ext cx="8413626" cy="2873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defPPr>
              <a:defRPr lang="tr-TR"/>
            </a:defPPr>
            <a:lvl1pPr algn="l" rtl="0" fontAlgn="base">
              <a:spcBef>
                <a:spcPct val="0"/>
              </a:spcBef>
              <a:spcAft>
                <a:spcPct val="0"/>
              </a:spcAft>
              <a:defRPr sz="1000" i="1" kern="1200">
                <a:solidFill>
                  <a:schemeClr val="tx1"/>
                </a:solidFill>
                <a:latin typeface="+mn-lt"/>
                <a:ea typeface="+mn-ea"/>
                <a:cs typeface="+mn-cs"/>
              </a:defRPr>
            </a:lvl1pPr>
            <a:lvl2pPr marL="457200" algn="l" rtl="0" fontAlgn="base">
              <a:spcBef>
                <a:spcPct val="0"/>
              </a:spcBef>
              <a:spcAft>
                <a:spcPct val="0"/>
              </a:spcAft>
              <a:defRPr sz="3200" kern="1200">
                <a:solidFill>
                  <a:schemeClr val="tx1"/>
                </a:solidFill>
                <a:latin typeface="Palatino Linotype" pitchFamily="18" charset="0"/>
                <a:ea typeface="+mn-ea"/>
                <a:cs typeface="+mn-cs"/>
              </a:defRPr>
            </a:lvl2pPr>
            <a:lvl3pPr marL="914400" algn="l" rtl="0" fontAlgn="base">
              <a:spcBef>
                <a:spcPct val="0"/>
              </a:spcBef>
              <a:spcAft>
                <a:spcPct val="0"/>
              </a:spcAft>
              <a:defRPr sz="3200" kern="1200">
                <a:solidFill>
                  <a:schemeClr val="tx1"/>
                </a:solidFill>
                <a:latin typeface="Palatino Linotype" pitchFamily="18" charset="0"/>
                <a:ea typeface="+mn-ea"/>
                <a:cs typeface="+mn-cs"/>
              </a:defRPr>
            </a:lvl3pPr>
            <a:lvl4pPr marL="1371600" algn="l" rtl="0" fontAlgn="base">
              <a:spcBef>
                <a:spcPct val="0"/>
              </a:spcBef>
              <a:spcAft>
                <a:spcPct val="0"/>
              </a:spcAft>
              <a:defRPr sz="3200" kern="1200">
                <a:solidFill>
                  <a:schemeClr val="tx1"/>
                </a:solidFill>
                <a:latin typeface="Palatino Linotype" pitchFamily="18" charset="0"/>
                <a:ea typeface="+mn-ea"/>
                <a:cs typeface="+mn-cs"/>
              </a:defRPr>
            </a:lvl4pPr>
            <a:lvl5pPr marL="1828800" algn="l" rtl="0" fontAlgn="base">
              <a:spcBef>
                <a:spcPct val="0"/>
              </a:spcBef>
              <a:spcAft>
                <a:spcPct val="0"/>
              </a:spcAft>
              <a:defRPr sz="3200" kern="1200">
                <a:solidFill>
                  <a:schemeClr val="tx1"/>
                </a:solidFill>
                <a:latin typeface="Palatino Linotype" pitchFamily="18" charset="0"/>
                <a:ea typeface="+mn-ea"/>
                <a:cs typeface="+mn-cs"/>
              </a:defRPr>
            </a:lvl5pPr>
            <a:lvl6pPr marL="2286000" algn="l" defTabSz="914400" rtl="0" eaLnBrk="1" latinLnBrk="0" hangingPunct="1">
              <a:defRPr sz="3200" kern="1200">
                <a:solidFill>
                  <a:schemeClr val="tx1"/>
                </a:solidFill>
                <a:latin typeface="Palatino Linotype" pitchFamily="18" charset="0"/>
                <a:ea typeface="+mn-ea"/>
                <a:cs typeface="+mn-cs"/>
              </a:defRPr>
            </a:lvl6pPr>
            <a:lvl7pPr marL="2743200" algn="l" defTabSz="914400" rtl="0" eaLnBrk="1" latinLnBrk="0" hangingPunct="1">
              <a:defRPr sz="3200" kern="1200">
                <a:solidFill>
                  <a:schemeClr val="tx1"/>
                </a:solidFill>
                <a:latin typeface="Palatino Linotype" pitchFamily="18" charset="0"/>
                <a:ea typeface="+mn-ea"/>
                <a:cs typeface="+mn-cs"/>
              </a:defRPr>
            </a:lvl7pPr>
            <a:lvl8pPr marL="3200400" algn="l" defTabSz="914400" rtl="0" eaLnBrk="1" latinLnBrk="0" hangingPunct="1">
              <a:defRPr sz="3200" kern="1200">
                <a:solidFill>
                  <a:schemeClr val="tx1"/>
                </a:solidFill>
                <a:latin typeface="Palatino Linotype" pitchFamily="18" charset="0"/>
                <a:ea typeface="+mn-ea"/>
                <a:cs typeface="+mn-cs"/>
              </a:defRPr>
            </a:lvl8pPr>
            <a:lvl9pPr marL="3657600" algn="l" defTabSz="914400" rtl="0" eaLnBrk="1" latinLnBrk="0" hangingPunct="1">
              <a:defRPr sz="3200" kern="1200">
                <a:solidFill>
                  <a:schemeClr val="tx1"/>
                </a:solidFill>
                <a:latin typeface="Palatino Linotype" pitchFamily="18" charset="0"/>
                <a:ea typeface="+mn-ea"/>
                <a:cs typeface="+mn-cs"/>
              </a:defRPr>
            </a:lvl9pPr>
          </a:lstStyle>
          <a:p>
            <a:pPr>
              <a:defRPr/>
            </a:pPr>
            <a:r>
              <a:rPr lang="tr-TR" b="1" dirty="0"/>
              <a:t>Machine </a:t>
            </a:r>
            <a:r>
              <a:rPr lang="tr-TR" b="1" dirty="0" smtClean="0"/>
              <a:t>Learning</a:t>
            </a:r>
            <a:r>
              <a:rPr lang="en-US" b="1" dirty="0" smtClean="0"/>
              <a:t>					</a:t>
            </a:r>
            <a:r>
              <a:rPr lang="fa-IR" b="1" dirty="0" smtClean="0"/>
              <a:t>             </a:t>
            </a:r>
            <a:r>
              <a:rPr lang="en-US" b="1" dirty="0" smtClean="0"/>
              <a:t>	</a:t>
            </a:r>
            <a:r>
              <a:rPr lang="fa-IR" b="1" dirty="0" smtClean="0"/>
              <a:t>	</a:t>
            </a:r>
            <a:r>
              <a:rPr lang="fa-IR" sz="1200" b="1" i="0" dirty="0">
                <a:latin typeface="Lucida Bright" pitchFamily="18" charset="0"/>
                <a:cs typeface="2  Nazanin" pitchFamily="2" charset="-78"/>
              </a:rPr>
              <a:t>یادگیری ماشین</a:t>
            </a:r>
            <a:endParaRPr lang="en-US" sz="2000" b="1" i="0" dirty="0">
              <a:latin typeface="Lucida Bright" pitchFamily="18" charset="0"/>
              <a:cs typeface="2  Nazanin" pitchFamily="2" charset="-78"/>
            </a:endParaRPr>
          </a:p>
        </p:txBody>
      </p:sp>
      <p:cxnSp>
        <p:nvCxnSpPr>
          <p:cNvPr id="7" name="Straight Connector 6"/>
          <p:cNvCxnSpPr/>
          <p:nvPr/>
        </p:nvCxnSpPr>
        <p:spPr>
          <a:xfrm>
            <a:off x="539750" y="6381750"/>
            <a:ext cx="8135938" cy="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ransition>
    <p:zoom dir="in"/>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nodeType="afterEffect">
                                  <p:stCondLst>
                                    <p:cond delay="0"/>
                                  </p:stCondLst>
                                  <p:childTnLst>
                                    <p:animClr clrSpc="rgb">
                                      <p:cBhvr override="childStyle">
                                        <p:cTn id="6" dur="100" fill="hold"/>
                                        <p:tgtEl>
                                          <p:spTgt spid="3">
                                            <p:txEl>
                                              <p:pRg st="1" end="1"/>
                                            </p:txEl>
                                          </p:spTgt>
                                        </p:tgtEl>
                                        <p:attrNameLst>
                                          <p:attrName>style.color</p:attrName>
                                        </p:attrNameLst>
                                      </p:cBhvr>
                                      <p:to>
                                        <a:schemeClr val="accent2"/>
                                      </p:to>
                                    </p:animClr>
                                    <p:animClr clrSpc="rgb">
                                      <p:cBhvr>
                                        <p:cTn id="7" dur="100" fill="hold"/>
                                        <p:tgtEl>
                                          <p:spTgt spid="3">
                                            <p:txEl>
                                              <p:pRg st="1" end="1"/>
                                            </p:txEl>
                                          </p:spTgt>
                                        </p:tgtEl>
                                        <p:attrNameLst>
                                          <p:attrName>fillcolor</p:attrName>
                                        </p:attrNameLst>
                                      </p:cBhvr>
                                      <p:to>
                                        <a:schemeClr val="accent2"/>
                                      </p:to>
                                    </p:animClr>
                                    <p:set>
                                      <p:cBhvr>
                                        <p:cTn id="8" dur="100" fill="hold"/>
                                        <p:tgtEl>
                                          <p:spTgt spid="3">
                                            <p:txEl>
                                              <p:pRg st="1" end="1"/>
                                            </p:txEl>
                                          </p:spTgt>
                                        </p:tgtEl>
                                        <p:attrNameLst>
                                          <p:attrName>fill.type</p:attrName>
                                        </p:attrNameLst>
                                      </p:cBhvr>
                                      <p:to>
                                        <p:strVal val="solid"/>
                                      </p:to>
                                    </p:set>
                                    <p:set>
                                      <p:cBhvr>
                                        <p:cTn id="9" dur="100" fill="hold"/>
                                        <p:tgtEl>
                                          <p:spTgt spid="3">
                                            <p:txEl>
                                              <p:pRg st="1" end="1"/>
                                            </p:txEl>
                                          </p:spTgt>
                                        </p:tgtEl>
                                        <p:attrNameLst>
                                          <p:attrName>fill.on</p:attrName>
                                        </p:attrNameLst>
                                      </p:cBhvr>
                                      <p:to>
                                        <p:strVal val="true"/>
                                      </p:to>
                                    </p:set>
                                    <p:animRot by="120000">
                                      <p:cBhvr>
                                        <p:cTn id="10" dur="100" fill="hold">
                                          <p:stCondLst>
                                            <p:cond delay="0"/>
                                          </p:stCondLst>
                                        </p:cTn>
                                        <p:tgtEl>
                                          <p:spTgt spid="3">
                                            <p:txEl>
                                              <p:pRg st="1" end="1"/>
                                            </p:txEl>
                                          </p:spTgt>
                                        </p:tgtEl>
                                        <p:attrNameLst>
                                          <p:attrName>r</p:attrName>
                                        </p:attrNameLst>
                                      </p:cBhvr>
                                    </p:animRot>
                                    <p:animRot by="-240000">
                                      <p:cBhvr>
                                        <p:cTn id="11" dur="200" fill="hold">
                                          <p:stCondLst>
                                            <p:cond delay="200"/>
                                          </p:stCondLst>
                                        </p:cTn>
                                        <p:tgtEl>
                                          <p:spTgt spid="3">
                                            <p:txEl>
                                              <p:pRg st="1" end="1"/>
                                            </p:txEl>
                                          </p:spTgt>
                                        </p:tgtEl>
                                        <p:attrNameLst>
                                          <p:attrName>r</p:attrName>
                                        </p:attrNameLst>
                                      </p:cBhvr>
                                    </p:animRot>
                                    <p:animRot by="240000">
                                      <p:cBhvr>
                                        <p:cTn id="12" dur="200" fill="hold">
                                          <p:stCondLst>
                                            <p:cond delay="400"/>
                                          </p:stCondLst>
                                        </p:cTn>
                                        <p:tgtEl>
                                          <p:spTgt spid="3">
                                            <p:txEl>
                                              <p:pRg st="1" end="1"/>
                                            </p:txEl>
                                          </p:spTgt>
                                        </p:tgtEl>
                                        <p:attrNameLst>
                                          <p:attrName>r</p:attrName>
                                        </p:attrNameLst>
                                      </p:cBhvr>
                                    </p:animRot>
                                    <p:animRot by="-240000">
                                      <p:cBhvr>
                                        <p:cTn id="13" dur="200" fill="hold">
                                          <p:stCondLst>
                                            <p:cond delay="600"/>
                                          </p:stCondLst>
                                        </p:cTn>
                                        <p:tgtEl>
                                          <p:spTgt spid="3">
                                            <p:txEl>
                                              <p:pRg st="1" end="1"/>
                                            </p:txEl>
                                          </p:spTgt>
                                        </p:tgtEl>
                                        <p:attrNameLst>
                                          <p:attrName>r</p:attrName>
                                        </p:attrNameLst>
                                      </p:cBhvr>
                                    </p:animRot>
                                    <p:animRot by="120000">
                                      <p:cBhvr>
                                        <p:cTn id="14" dur="200" fill="hold">
                                          <p:stCondLst>
                                            <p:cond delay="800"/>
                                          </p:stCondLst>
                                        </p:cTn>
                                        <p:tgtEl>
                                          <p:spTgt spid="3">
                                            <p:txEl>
                                              <p:pRg st="1" end="1"/>
                                            </p:txEl>
                                          </p:spTgt>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just"/>
            <a:r>
              <a:rPr lang="en-US" sz="2400" b="1" dirty="0" smtClean="0"/>
              <a:t>Decision tree learning</a:t>
            </a:r>
          </a:p>
        </p:txBody>
      </p:sp>
      <p:sp>
        <p:nvSpPr>
          <p:cNvPr id="4" name="Slide Number Placeholder 3"/>
          <p:cNvSpPr>
            <a:spLocks noGrp="1"/>
          </p:cNvSpPr>
          <p:nvPr>
            <p:ph type="sldNum" sz="quarter" idx="11"/>
          </p:nvPr>
        </p:nvSpPr>
        <p:spPr/>
        <p:txBody>
          <a:bodyPr/>
          <a:lstStyle/>
          <a:p>
            <a:fld id="{4B548ED0-F176-42C9-9552-3080C5B8C662}" type="slidenum">
              <a:rPr lang="en-US" smtClean="0"/>
              <a:pPr/>
              <a:t>11</a:t>
            </a:fld>
            <a:endParaRPr lang="en-US" dirty="0"/>
          </a:p>
        </p:txBody>
      </p:sp>
      <p:pic>
        <p:nvPicPr>
          <p:cNvPr id="1026" name="Picture 2" descr="D:\ml-pres\decisionTree.JPG"/>
          <p:cNvPicPr>
            <a:picLocks noChangeAspect="1" noChangeArrowheads="1"/>
          </p:cNvPicPr>
          <p:nvPr/>
        </p:nvPicPr>
        <p:blipFill>
          <a:blip r:embed="rId2"/>
          <a:srcRect/>
          <a:stretch>
            <a:fillRect/>
          </a:stretch>
        </p:blipFill>
        <p:spPr bwMode="auto">
          <a:xfrm>
            <a:off x="304800" y="228600"/>
            <a:ext cx="8130138" cy="5486400"/>
          </a:xfrm>
          <a:prstGeom prst="rect">
            <a:avLst/>
          </a:prstGeom>
          <a:noFill/>
        </p:spPr>
      </p:pic>
      <p:sp>
        <p:nvSpPr>
          <p:cNvPr id="5" name="Slide Number Placeholder 3"/>
          <p:cNvSpPr txBox="1">
            <a:spLocks/>
          </p:cNvSpPr>
          <p:nvPr/>
        </p:nvSpPr>
        <p:spPr bwMode="auto">
          <a:xfrm>
            <a:off x="6588125" y="6237288"/>
            <a:ext cx="21336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548ED0-F176-42C9-9552-3080C5B8C662}" type="slidenum">
              <a:rPr kumimoji="0" lang="en-US" sz="1400" b="0" i="1"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400" b="0" i="1" u="none" strike="noStrike" kern="1200" cap="none" spc="0" normalizeH="0" baseline="0" noProof="0" dirty="0">
              <a:ln>
                <a:noFill/>
              </a:ln>
              <a:solidFill>
                <a:schemeClr val="tx1"/>
              </a:solidFill>
              <a:effectLst/>
              <a:uLnTx/>
              <a:uFillTx/>
              <a:latin typeface="+mn-lt"/>
              <a:ea typeface="+mn-ea"/>
              <a:cs typeface="+mn-cs"/>
            </a:endParaRPr>
          </a:p>
        </p:txBody>
      </p:sp>
      <p:sp>
        <p:nvSpPr>
          <p:cNvPr id="6" name="Footer Placeholder 3"/>
          <p:cNvSpPr txBox="1">
            <a:spLocks/>
          </p:cNvSpPr>
          <p:nvPr/>
        </p:nvSpPr>
        <p:spPr bwMode="auto">
          <a:xfrm>
            <a:off x="550862" y="136170"/>
            <a:ext cx="8413626" cy="2873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defPPr>
              <a:defRPr lang="tr-TR"/>
            </a:defPPr>
            <a:lvl1pPr algn="l" rtl="0" fontAlgn="base">
              <a:spcBef>
                <a:spcPct val="0"/>
              </a:spcBef>
              <a:spcAft>
                <a:spcPct val="0"/>
              </a:spcAft>
              <a:defRPr sz="1000" i="1" kern="1200">
                <a:solidFill>
                  <a:schemeClr val="tx1"/>
                </a:solidFill>
                <a:latin typeface="+mn-lt"/>
                <a:ea typeface="+mn-ea"/>
                <a:cs typeface="+mn-cs"/>
              </a:defRPr>
            </a:lvl1pPr>
            <a:lvl2pPr marL="457200" algn="l" rtl="0" fontAlgn="base">
              <a:spcBef>
                <a:spcPct val="0"/>
              </a:spcBef>
              <a:spcAft>
                <a:spcPct val="0"/>
              </a:spcAft>
              <a:defRPr sz="3200" kern="1200">
                <a:solidFill>
                  <a:schemeClr val="tx1"/>
                </a:solidFill>
                <a:latin typeface="Palatino Linotype" pitchFamily="18" charset="0"/>
                <a:ea typeface="+mn-ea"/>
                <a:cs typeface="+mn-cs"/>
              </a:defRPr>
            </a:lvl2pPr>
            <a:lvl3pPr marL="914400" algn="l" rtl="0" fontAlgn="base">
              <a:spcBef>
                <a:spcPct val="0"/>
              </a:spcBef>
              <a:spcAft>
                <a:spcPct val="0"/>
              </a:spcAft>
              <a:defRPr sz="3200" kern="1200">
                <a:solidFill>
                  <a:schemeClr val="tx1"/>
                </a:solidFill>
                <a:latin typeface="Palatino Linotype" pitchFamily="18" charset="0"/>
                <a:ea typeface="+mn-ea"/>
                <a:cs typeface="+mn-cs"/>
              </a:defRPr>
            </a:lvl3pPr>
            <a:lvl4pPr marL="1371600" algn="l" rtl="0" fontAlgn="base">
              <a:spcBef>
                <a:spcPct val="0"/>
              </a:spcBef>
              <a:spcAft>
                <a:spcPct val="0"/>
              </a:spcAft>
              <a:defRPr sz="3200" kern="1200">
                <a:solidFill>
                  <a:schemeClr val="tx1"/>
                </a:solidFill>
                <a:latin typeface="Palatino Linotype" pitchFamily="18" charset="0"/>
                <a:ea typeface="+mn-ea"/>
                <a:cs typeface="+mn-cs"/>
              </a:defRPr>
            </a:lvl4pPr>
            <a:lvl5pPr marL="1828800" algn="l" rtl="0" fontAlgn="base">
              <a:spcBef>
                <a:spcPct val="0"/>
              </a:spcBef>
              <a:spcAft>
                <a:spcPct val="0"/>
              </a:spcAft>
              <a:defRPr sz="3200" kern="1200">
                <a:solidFill>
                  <a:schemeClr val="tx1"/>
                </a:solidFill>
                <a:latin typeface="Palatino Linotype" pitchFamily="18" charset="0"/>
                <a:ea typeface="+mn-ea"/>
                <a:cs typeface="+mn-cs"/>
              </a:defRPr>
            </a:lvl5pPr>
            <a:lvl6pPr marL="2286000" algn="l" defTabSz="914400" rtl="0" eaLnBrk="1" latinLnBrk="0" hangingPunct="1">
              <a:defRPr sz="3200" kern="1200">
                <a:solidFill>
                  <a:schemeClr val="tx1"/>
                </a:solidFill>
                <a:latin typeface="Palatino Linotype" pitchFamily="18" charset="0"/>
                <a:ea typeface="+mn-ea"/>
                <a:cs typeface="+mn-cs"/>
              </a:defRPr>
            </a:lvl6pPr>
            <a:lvl7pPr marL="2743200" algn="l" defTabSz="914400" rtl="0" eaLnBrk="1" latinLnBrk="0" hangingPunct="1">
              <a:defRPr sz="3200" kern="1200">
                <a:solidFill>
                  <a:schemeClr val="tx1"/>
                </a:solidFill>
                <a:latin typeface="Palatino Linotype" pitchFamily="18" charset="0"/>
                <a:ea typeface="+mn-ea"/>
                <a:cs typeface="+mn-cs"/>
              </a:defRPr>
            </a:lvl7pPr>
            <a:lvl8pPr marL="3200400" algn="l" defTabSz="914400" rtl="0" eaLnBrk="1" latinLnBrk="0" hangingPunct="1">
              <a:defRPr sz="3200" kern="1200">
                <a:solidFill>
                  <a:schemeClr val="tx1"/>
                </a:solidFill>
                <a:latin typeface="Palatino Linotype" pitchFamily="18" charset="0"/>
                <a:ea typeface="+mn-ea"/>
                <a:cs typeface="+mn-cs"/>
              </a:defRPr>
            </a:lvl8pPr>
            <a:lvl9pPr marL="3657600" algn="l" defTabSz="914400" rtl="0" eaLnBrk="1" latinLnBrk="0" hangingPunct="1">
              <a:defRPr sz="3200" kern="1200">
                <a:solidFill>
                  <a:schemeClr val="tx1"/>
                </a:solidFill>
                <a:latin typeface="Palatino Linotype" pitchFamily="18" charset="0"/>
                <a:ea typeface="+mn-ea"/>
                <a:cs typeface="+mn-cs"/>
              </a:defRPr>
            </a:lvl9pPr>
          </a:lstStyle>
          <a:p>
            <a:pPr>
              <a:defRPr/>
            </a:pPr>
            <a:r>
              <a:rPr lang="tr-TR" b="1" dirty="0"/>
              <a:t>Machine </a:t>
            </a:r>
            <a:r>
              <a:rPr lang="tr-TR" b="1" dirty="0" smtClean="0"/>
              <a:t>Learning</a:t>
            </a:r>
            <a:r>
              <a:rPr lang="en-US" b="1" dirty="0" smtClean="0"/>
              <a:t>					</a:t>
            </a:r>
            <a:r>
              <a:rPr lang="fa-IR" b="1" dirty="0" smtClean="0"/>
              <a:t>             </a:t>
            </a:r>
            <a:r>
              <a:rPr lang="en-US" b="1" dirty="0" smtClean="0"/>
              <a:t>	</a:t>
            </a:r>
            <a:r>
              <a:rPr lang="fa-IR" b="1" dirty="0" smtClean="0"/>
              <a:t>	</a:t>
            </a:r>
            <a:r>
              <a:rPr lang="fa-IR" sz="1200" b="1" i="0" dirty="0">
                <a:latin typeface="Lucida Bright" pitchFamily="18" charset="0"/>
                <a:cs typeface="2  Nazanin" pitchFamily="2" charset="-78"/>
              </a:rPr>
              <a:t>یادگیری ماشین</a:t>
            </a:r>
            <a:endParaRPr lang="en-US" sz="2000" b="1" i="0" dirty="0">
              <a:latin typeface="Lucida Bright" pitchFamily="18" charset="0"/>
              <a:cs typeface="2  Nazanin" pitchFamily="2" charset="-78"/>
            </a:endParaRPr>
          </a:p>
        </p:txBody>
      </p:sp>
      <p:cxnSp>
        <p:nvCxnSpPr>
          <p:cNvPr id="7" name="Straight Connector 6"/>
          <p:cNvCxnSpPr/>
          <p:nvPr/>
        </p:nvCxnSpPr>
        <p:spPr>
          <a:xfrm>
            <a:off x="539750" y="6381750"/>
            <a:ext cx="8135938" cy="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ransition>
    <p:dissolv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a:r>
              <a:rPr lang="fa-IR" sz="2400" dirty="0" smtClean="0">
                <a:cs typeface="2  Nazanin" pitchFamily="2" charset="-78"/>
              </a:rPr>
              <a:t>موارد استفاده در یادگیری ماشین</a:t>
            </a:r>
            <a:endParaRPr lang="en-US" sz="2400" dirty="0">
              <a:cs typeface="2  Nazanin" pitchFamily="2" charset="-78"/>
            </a:endParaRPr>
          </a:p>
        </p:txBody>
      </p:sp>
      <p:sp>
        <p:nvSpPr>
          <p:cNvPr id="3" name="Content Placeholder 2"/>
          <p:cNvSpPr>
            <a:spLocks noGrp="1"/>
          </p:cNvSpPr>
          <p:nvPr>
            <p:ph idx="1"/>
          </p:nvPr>
        </p:nvSpPr>
        <p:spPr/>
        <p:txBody>
          <a:bodyPr>
            <a:normAutofit/>
          </a:bodyPr>
          <a:lstStyle/>
          <a:p>
            <a:pPr algn="just">
              <a:buNone/>
            </a:pPr>
            <a:endParaRPr lang="fa-IR" sz="1800" b="1" dirty="0" smtClean="0"/>
          </a:p>
          <a:p>
            <a:pPr algn="just">
              <a:buClr>
                <a:srgbClr val="92D050"/>
              </a:buClr>
              <a:buFont typeface="Wingdings" pitchFamily="2" charset="2"/>
              <a:buChar char="ü"/>
            </a:pPr>
            <a:r>
              <a:rPr lang="en-US" sz="1800" b="1" dirty="0" smtClean="0">
                <a:solidFill>
                  <a:srgbClr val="92D050"/>
                </a:solidFill>
              </a:rPr>
              <a:t>Decision tree learning</a:t>
            </a:r>
          </a:p>
          <a:p>
            <a:pPr algn="just">
              <a:buFont typeface="Wingdings" pitchFamily="2" charset="2"/>
              <a:buChar char="v"/>
            </a:pPr>
            <a:r>
              <a:rPr lang="en-US" sz="1800" b="1" dirty="0" smtClean="0"/>
              <a:t>Association rule learning</a:t>
            </a:r>
          </a:p>
          <a:p>
            <a:pPr algn="just"/>
            <a:r>
              <a:rPr lang="en-US" sz="1800" b="1" dirty="0" smtClean="0">
                <a:solidFill>
                  <a:schemeClr val="bg1">
                    <a:lumMod val="85000"/>
                  </a:schemeClr>
                </a:solidFill>
              </a:rPr>
              <a:t>Artificial neural networks</a:t>
            </a:r>
          </a:p>
          <a:p>
            <a:pPr algn="just"/>
            <a:r>
              <a:rPr lang="en-US" sz="1800" b="1" dirty="0" smtClean="0">
                <a:solidFill>
                  <a:schemeClr val="bg1">
                    <a:lumMod val="85000"/>
                  </a:schemeClr>
                </a:solidFill>
              </a:rPr>
              <a:t>Genetic programming</a:t>
            </a:r>
          </a:p>
          <a:p>
            <a:pPr algn="just"/>
            <a:r>
              <a:rPr lang="en-US" sz="1800" b="1" dirty="0" smtClean="0">
                <a:solidFill>
                  <a:schemeClr val="bg1">
                    <a:lumMod val="85000"/>
                  </a:schemeClr>
                </a:solidFill>
              </a:rPr>
              <a:t>Clustering</a:t>
            </a:r>
          </a:p>
          <a:p>
            <a:pPr algn="just"/>
            <a:r>
              <a:rPr lang="en-US" sz="1800" b="1" dirty="0" smtClean="0">
                <a:solidFill>
                  <a:schemeClr val="bg1">
                    <a:lumMod val="85000"/>
                  </a:schemeClr>
                </a:solidFill>
              </a:rPr>
              <a:t>Bayesian networks</a:t>
            </a:r>
            <a:endParaRPr lang="en-US" sz="1800" dirty="0">
              <a:solidFill>
                <a:schemeClr val="bg1">
                  <a:lumMod val="85000"/>
                </a:schemeClr>
              </a:solidFill>
            </a:endParaRPr>
          </a:p>
        </p:txBody>
      </p:sp>
      <p:sp>
        <p:nvSpPr>
          <p:cNvPr id="4" name="Slide Number Placeholder 3"/>
          <p:cNvSpPr>
            <a:spLocks noGrp="1"/>
          </p:cNvSpPr>
          <p:nvPr>
            <p:ph type="sldNum" sz="quarter" idx="11"/>
          </p:nvPr>
        </p:nvSpPr>
        <p:spPr/>
        <p:txBody>
          <a:bodyPr/>
          <a:lstStyle/>
          <a:p>
            <a:fld id="{4B548ED0-F176-42C9-9552-3080C5B8C662}" type="slidenum">
              <a:rPr lang="en-US" smtClean="0"/>
              <a:pPr/>
              <a:t>12</a:t>
            </a:fld>
            <a:endParaRPr lang="en-US" dirty="0"/>
          </a:p>
        </p:txBody>
      </p:sp>
      <p:sp>
        <p:nvSpPr>
          <p:cNvPr id="5" name="Slide Number Placeholder 3"/>
          <p:cNvSpPr txBox="1">
            <a:spLocks/>
          </p:cNvSpPr>
          <p:nvPr/>
        </p:nvSpPr>
        <p:spPr bwMode="auto">
          <a:xfrm>
            <a:off x="6588125" y="6237288"/>
            <a:ext cx="21336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548ED0-F176-42C9-9552-3080C5B8C662}" type="slidenum">
              <a:rPr kumimoji="0" lang="en-US" sz="1400" b="0" i="1"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400" b="0" i="1" u="none" strike="noStrike" kern="1200" cap="none" spc="0" normalizeH="0" baseline="0" noProof="0" dirty="0">
              <a:ln>
                <a:noFill/>
              </a:ln>
              <a:solidFill>
                <a:schemeClr val="tx1"/>
              </a:solidFill>
              <a:effectLst/>
              <a:uLnTx/>
              <a:uFillTx/>
              <a:latin typeface="+mn-lt"/>
              <a:ea typeface="+mn-ea"/>
              <a:cs typeface="+mn-cs"/>
            </a:endParaRPr>
          </a:p>
        </p:txBody>
      </p:sp>
      <p:sp>
        <p:nvSpPr>
          <p:cNvPr id="6" name="Footer Placeholder 3"/>
          <p:cNvSpPr txBox="1">
            <a:spLocks/>
          </p:cNvSpPr>
          <p:nvPr/>
        </p:nvSpPr>
        <p:spPr bwMode="auto">
          <a:xfrm>
            <a:off x="550862" y="136170"/>
            <a:ext cx="8413626" cy="2873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defPPr>
              <a:defRPr lang="tr-TR"/>
            </a:defPPr>
            <a:lvl1pPr algn="l" rtl="0" fontAlgn="base">
              <a:spcBef>
                <a:spcPct val="0"/>
              </a:spcBef>
              <a:spcAft>
                <a:spcPct val="0"/>
              </a:spcAft>
              <a:defRPr sz="1000" i="1" kern="1200">
                <a:solidFill>
                  <a:schemeClr val="tx1"/>
                </a:solidFill>
                <a:latin typeface="+mn-lt"/>
                <a:ea typeface="+mn-ea"/>
                <a:cs typeface="+mn-cs"/>
              </a:defRPr>
            </a:lvl1pPr>
            <a:lvl2pPr marL="457200" algn="l" rtl="0" fontAlgn="base">
              <a:spcBef>
                <a:spcPct val="0"/>
              </a:spcBef>
              <a:spcAft>
                <a:spcPct val="0"/>
              </a:spcAft>
              <a:defRPr sz="3200" kern="1200">
                <a:solidFill>
                  <a:schemeClr val="tx1"/>
                </a:solidFill>
                <a:latin typeface="Palatino Linotype" pitchFamily="18" charset="0"/>
                <a:ea typeface="+mn-ea"/>
                <a:cs typeface="+mn-cs"/>
              </a:defRPr>
            </a:lvl2pPr>
            <a:lvl3pPr marL="914400" algn="l" rtl="0" fontAlgn="base">
              <a:spcBef>
                <a:spcPct val="0"/>
              </a:spcBef>
              <a:spcAft>
                <a:spcPct val="0"/>
              </a:spcAft>
              <a:defRPr sz="3200" kern="1200">
                <a:solidFill>
                  <a:schemeClr val="tx1"/>
                </a:solidFill>
                <a:latin typeface="Palatino Linotype" pitchFamily="18" charset="0"/>
                <a:ea typeface="+mn-ea"/>
                <a:cs typeface="+mn-cs"/>
              </a:defRPr>
            </a:lvl3pPr>
            <a:lvl4pPr marL="1371600" algn="l" rtl="0" fontAlgn="base">
              <a:spcBef>
                <a:spcPct val="0"/>
              </a:spcBef>
              <a:spcAft>
                <a:spcPct val="0"/>
              </a:spcAft>
              <a:defRPr sz="3200" kern="1200">
                <a:solidFill>
                  <a:schemeClr val="tx1"/>
                </a:solidFill>
                <a:latin typeface="Palatino Linotype" pitchFamily="18" charset="0"/>
                <a:ea typeface="+mn-ea"/>
                <a:cs typeface="+mn-cs"/>
              </a:defRPr>
            </a:lvl4pPr>
            <a:lvl5pPr marL="1828800" algn="l" rtl="0" fontAlgn="base">
              <a:spcBef>
                <a:spcPct val="0"/>
              </a:spcBef>
              <a:spcAft>
                <a:spcPct val="0"/>
              </a:spcAft>
              <a:defRPr sz="3200" kern="1200">
                <a:solidFill>
                  <a:schemeClr val="tx1"/>
                </a:solidFill>
                <a:latin typeface="Palatino Linotype" pitchFamily="18" charset="0"/>
                <a:ea typeface="+mn-ea"/>
                <a:cs typeface="+mn-cs"/>
              </a:defRPr>
            </a:lvl5pPr>
            <a:lvl6pPr marL="2286000" algn="l" defTabSz="914400" rtl="0" eaLnBrk="1" latinLnBrk="0" hangingPunct="1">
              <a:defRPr sz="3200" kern="1200">
                <a:solidFill>
                  <a:schemeClr val="tx1"/>
                </a:solidFill>
                <a:latin typeface="Palatino Linotype" pitchFamily="18" charset="0"/>
                <a:ea typeface="+mn-ea"/>
                <a:cs typeface="+mn-cs"/>
              </a:defRPr>
            </a:lvl6pPr>
            <a:lvl7pPr marL="2743200" algn="l" defTabSz="914400" rtl="0" eaLnBrk="1" latinLnBrk="0" hangingPunct="1">
              <a:defRPr sz="3200" kern="1200">
                <a:solidFill>
                  <a:schemeClr val="tx1"/>
                </a:solidFill>
                <a:latin typeface="Palatino Linotype" pitchFamily="18" charset="0"/>
                <a:ea typeface="+mn-ea"/>
                <a:cs typeface="+mn-cs"/>
              </a:defRPr>
            </a:lvl7pPr>
            <a:lvl8pPr marL="3200400" algn="l" defTabSz="914400" rtl="0" eaLnBrk="1" latinLnBrk="0" hangingPunct="1">
              <a:defRPr sz="3200" kern="1200">
                <a:solidFill>
                  <a:schemeClr val="tx1"/>
                </a:solidFill>
                <a:latin typeface="Palatino Linotype" pitchFamily="18" charset="0"/>
                <a:ea typeface="+mn-ea"/>
                <a:cs typeface="+mn-cs"/>
              </a:defRPr>
            </a:lvl8pPr>
            <a:lvl9pPr marL="3657600" algn="l" defTabSz="914400" rtl="0" eaLnBrk="1" latinLnBrk="0" hangingPunct="1">
              <a:defRPr sz="3200" kern="1200">
                <a:solidFill>
                  <a:schemeClr val="tx1"/>
                </a:solidFill>
                <a:latin typeface="Palatino Linotype" pitchFamily="18" charset="0"/>
                <a:ea typeface="+mn-ea"/>
                <a:cs typeface="+mn-cs"/>
              </a:defRPr>
            </a:lvl9pPr>
          </a:lstStyle>
          <a:p>
            <a:pPr>
              <a:defRPr/>
            </a:pPr>
            <a:r>
              <a:rPr lang="tr-TR" b="1" dirty="0"/>
              <a:t>Machine </a:t>
            </a:r>
            <a:r>
              <a:rPr lang="tr-TR" b="1" dirty="0" smtClean="0"/>
              <a:t>Learning</a:t>
            </a:r>
            <a:r>
              <a:rPr lang="en-US" b="1" dirty="0" smtClean="0"/>
              <a:t>					</a:t>
            </a:r>
            <a:r>
              <a:rPr lang="fa-IR" b="1" dirty="0" smtClean="0"/>
              <a:t>             </a:t>
            </a:r>
            <a:r>
              <a:rPr lang="en-US" b="1" dirty="0" smtClean="0"/>
              <a:t>	</a:t>
            </a:r>
            <a:r>
              <a:rPr lang="fa-IR" b="1" dirty="0" smtClean="0"/>
              <a:t>	</a:t>
            </a:r>
            <a:r>
              <a:rPr lang="fa-IR" sz="1200" b="1" i="0" dirty="0">
                <a:latin typeface="Lucida Bright" pitchFamily="18" charset="0"/>
                <a:cs typeface="2  Nazanin" pitchFamily="2" charset="-78"/>
              </a:rPr>
              <a:t>یادگیری ماشین</a:t>
            </a:r>
            <a:endParaRPr lang="en-US" sz="2000" b="1" i="0" dirty="0">
              <a:latin typeface="Lucida Bright" pitchFamily="18" charset="0"/>
              <a:cs typeface="2  Nazanin" pitchFamily="2" charset="-78"/>
            </a:endParaRPr>
          </a:p>
        </p:txBody>
      </p:sp>
      <p:cxnSp>
        <p:nvCxnSpPr>
          <p:cNvPr id="7" name="Straight Connector 6"/>
          <p:cNvCxnSpPr/>
          <p:nvPr/>
        </p:nvCxnSpPr>
        <p:spPr>
          <a:xfrm>
            <a:off x="539750" y="6381750"/>
            <a:ext cx="8135938" cy="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ransition>
    <p:zoom dir="in"/>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nodeType="afterEffect">
                                  <p:stCondLst>
                                    <p:cond delay="0"/>
                                  </p:stCondLst>
                                  <p:childTnLst>
                                    <p:animClr clrSpc="rgb">
                                      <p:cBhvr override="childStyle">
                                        <p:cTn id="6" dur="100" fill="hold"/>
                                        <p:tgtEl>
                                          <p:spTgt spid="3">
                                            <p:txEl>
                                              <p:pRg st="2" end="2"/>
                                            </p:txEl>
                                          </p:spTgt>
                                        </p:tgtEl>
                                        <p:attrNameLst>
                                          <p:attrName>style.color</p:attrName>
                                        </p:attrNameLst>
                                      </p:cBhvr>
                                      <p:to>
                                        <a:schemeClr val="accent2"/>
                                      </p:to>
                                    </p:animClr>
                                    <p:animClr clrSpc="rgb">
                                      <p:cBhvr>
                                        <p:cTn id="7" dur="100" fill="hold"/>
                                        <p:tgtEl>
                                          <p:spTgt spid="3">
                                            <p:txEl>
                                              <p:pRg st="2" end="2"/>
                                            </p:txEl>
                                          </p:spTgt>
                                        </p:tgtEl>
                                        <p:attrNameLst>
                                          <p:attrName>fillcolor</p:attrName>
                                        </p:attrNameLst>
                                      </p:cBhvr>
                                      <p:to>
                                        <a:schemeClr val="accent2"/>
                                      </p:to>
                                    </p:animClr>
                                    <p:set>
                                      <p:cBhvr>
                                        <p:cTn id="8" dur="100" fill="hold"/>
                                        <p:tgtEl>
                                          <p:spTgt spid="3">
                                            <p:txEl>
                                              <p:pRg st="2" end="2"/>
                                            </p:txEl>
                                          </p:spTgt>
                                        </p:tgtEl>
                                        <p:attrNameLst>
                                          <p:attrName>fill.type</p:attrName>
                                        </p:attrNameLst>
                                      </p:cBhvr>
                                      <p:to>
                                        <p:strVal val="solid"/>
                                      </p:to>
                                    </p:set>
                                    <p:set>
                                      <p:cBhvr>
                                        <p:cTn id="9" dur="100" fill="hold"/>
                                        <p:tgtEl>
                                          <p:spTgt spid="3">
                                            <p:txEl>
                                              <p:pRg st="2" end="2"/>
                                            </p:txEl>
                                          </p:spTgt>
                                        </p:tgtEl>
                                        <p:attrNameLst>
                                          <p:attrName>fill.on</p:attrName>
                                        </p:attrNameLst>
                                      </p:cBhvr>
                                      <p:to>
                                        <p:strVal val="true"/>
                                      </p:to>
                                    </p:set>
                                    <p:animRot by="120000">
                                      <p:cBhvr>
                                        <p:cTn id="10" dur="100" fill="hold">
                                          <p:stCondLst>
                                            <p:cond delay="0"/>
                                          </p:stCondLst>
                                        </p:cTn>
                                        <p:tgtEl>
                                          <p:spTgt spid="3">
                                            <p:txEl>
                                              <p:pRg st="2" end="2"/>
                                            </p:txEl>
                                          </p:spTgt>
                                        </p:tgtEl>
                                        <p:attrNameLst>
                                          <p:attrName>r</p:attrName>
                                        </p:attrNameLst>
                                      </p:cBhvr>
                                    </p:animRot>
                                    <p:animRot by="-240000">
                                      <p:cBhvr>
                                        <p:cTn id="11" dur="200" fill="hold">
                                          <p:stCondLst>
                                            <p:cond delay="200"/>
                                          </p:stCondLst>
                                        </p:cTn>
                                        <p:tgtEl>
                                          <p:spTgt spid="3">
                                            <p:txEl>
                                              <p:pRg st="2" end="2"/>
                                            </p:txEl>
                                          </p:spTgt>
                                        </p:tgtEl>
                                        <p:attrNameLst>
                                          <p:attrName>r</p:attrName>
                                        </p:attrNameLst>
                                      </p:cBhvr>
                                    </p:animRot>
                                    <p:animRot by="240000">
                                      <p:cBhvr>
                                        <p:cTn id="12" dur="200" fill="hold">
                                          <p:stCondLst>
                                            <p:cond delay="400"/>
                                          </p:stCondLst>
                                        </p:cTn>
                                        <p:tgtEl>
                                          <p:spTgt spid="3">
                                            <p:txEl>
                                              <p:pRg st="2" end="2"/>
                                            </p:txEl>
                                          </p:spTgt>
                                        </p:tgtEl>
                                        <p:attrNameLst>
                                          <p:attrName>r</p:attrName>
                                        </p:attrNameLst>
                                      </p:cBhvr>
                                    </p:animRot>
                                    <p:animRot by="-240000">
                                      <p:cBhvr>
                                        <p:cTn id="13" dur="200" fill="hold">
                                          <p:stCondLst>
                                            <p:cond delay="600"/>
                                          </p:stCondLst>
                                        </p:cTn>
                                        <p:tgtEl>
                                          <p:spTgt spid="3">
                                            <p:txEl>
                                              <p:pRg st="2" end="2"/>
                                            </p:txEl>
                                          </p:spTgt>
                                        </p:tgtEl>
                                        <p:attrNameLst>
                                          <p:attrName>r</p:attrName>
                                        </p:attrNameLst>
                                      </p:cBhvr>
                                    </p:animRot>
                                    <p:animRot by="120000">
                                      <p:cBhvr>
                                        <p:cTn id="14" dur="200" fill="hold">
                                          <p:stCondLst>
                                            <p:cond delay="800"/>
                                          </p:stCondLst>
                                        </p:cTn>
                                        <p:tgtEl>
                                          <p:spTgt spid="3">
                                            <p:txEl>
                                              <p:pRg st="2" end="2"/>
                                            </p:txEl>
                                          </p:spTgt>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just"/>
            <a:r>
              <a:rPr lang="en-US" sz="2400" b="1" dirty="0" smtClean="0">
                <a:cs typeface="2  Nazanin" pitchFamily="2" charset="-78"/>
              </a:rPr>
              <a:t>Association rule learning</a:t>
            </a:r>
          </a:p>
        </p:txBody>
      </p:sp>
      <p:sp>
        <p:nvSpPr>
          <p:cNvPr id="4" name="Slide Number Placeholder 3"/>
          <p:cNvSpPr>
            <a:spLocks noGrp="1"/>
          </p:cNvSpPr>
          <p:nvPr>
            <p:ph type="sldNum" sz="quarter" idx="11"/>
          </p:nvPr>
        </p:nvSpPr>
        <p:spPr/>
        <p:txBody>
          <a:bodyPr/>
          <a:lstStyle/>
          <a:p>
            <a:fld id="{4B548ED0-F176-42C9-9552-3080C5B8C662}" type="slidenum">
              <a:rPr lang="en-US" smtClean="0"/>
              <a:pPr/>
              <a:t>13</a:t>
            </a:fld>
            <a:endParaRPr lang="en-US" dirty="0"/>
          </a:p>
        </p:txBody>
      </p:sp>
      <p:pic>
        <p:nvPicPr>
          <p:cNvPr id="2050" name="Picture 2" descr="D:\ml-pres\associatiomnRuleMining.JPG"/>
          <p:cNvPicPr>
            <a:picLocks noChangeAspect="1" noChangeArrowheads="1"/>
          </p:cNvPicPr>
          <p:nvPr/>
        </p:nvPicPr>
        <p:blipFill>
          <a:blip r:embed="rId2"/>
          <a:srcRect/>
          <a:stretch>
            <a:fillRect/>
          </a:stretch>
        </p:blipFill>
        <p:spPr bwMode="auto">
          <a:xfrm>
            <a:off x="152400" y="1600200"/>
            <a:ext cx="8534400" cy="3981450"/>
          </a:xfrm>
          <a:prstGeom prst="rect">
            <a:avLst/>
          </a:prstGeom>
          <a:noFill/>
        </p:spPr>
      </p:pic>
      <p:sp>
        <p:nvSpPr>
          <p:cNvPr id="5" name="Slide Number Placeholder 3"/>
          <p:cNvSpPr txBox="1">
            <a:spLocks/>
          </p:cNvSpPr>
          <p:nvPr/>
        </p:nvSpPr>
        <p:spPr bwMode="auto">
          <a:xfrm>
            <a:off x="6588125" y="6248400"/>
            <a:ext cx="21336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548ED0-F176-42C9-9552-3080C5B8C662}" type="slidenum">
              <a:rPr kumimoji="0" lang="en-US" sz="1400" b="0" i="1"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400" b="0" i="1" u="none" strike="noStrike" kern="1200" cap="none" spc="0" normalizeH="0" baseline="0" noProof="0" dirty="0">
              <a:ln>
                <a:noFill/>
              </a:ln>
              <a:solidFill>
                <a:schemeClr val="tx1"/>
              </a:solidFill>
              <a:effectLst/>
              <a:uLnTx/>
              <a:uFillTx/>
              <a:latin typeface="+mn-lt"/>
              <a:ea typeface="+mn-ea"/>
              <a:cs typeface="+mn-cs"/>
            </a:endParaRPr>
          </a:p>
        </p:txBody>
      </p:sp>
      <p:sp>
        <p:nvSpPr>
          <p:cNvPr id="6" name="Footer Placeholder 3"/>
          <p:cNvSpPr txBox="1">
            <a:spLocks/>
          </p:cNvSpPr>
          <p:nvPr/>
        </p:nvSpPr>
        <p:spPr bwMode="auto">
          <a:xfrm>
            <a:off x="550862" y="147282"/>
            <a:ext cx="8413626" cy="2873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defPPr>
              <a:defRPr lang="tr-TR"/>
            </a:defPPr>
            <a:lvl1pPr algn="l" rtl="0" fontAlgn="base">
              <a:spcBef>
                <a:spcPct val="0"/>
              </a:spcBef>
              <a:spcAft>
                <a:spcPct val="0"/>
              </a:spcAft>
              <a:defRPr sz="1000" i="1" kern="1200">
                <a:solidFill>
                  <a:schemeClr val="tx1"/>
                </a:solidFill>
                <a:latin typeface="+mn-lt"/>
                <a:ea typeface="+mn-ea"/>
                <a:cs typeface="+mn-cs"/>
              </a:defRPr>
            </a:lvl1pPr>
            <a:lvl2pPr marL="457200" algn="l" rtl="0" fontAlgn="base">
              <a:spcBef>
                <a:spcPct val="0"/>
              </a:spcBef>
              <a:spcAft>
                <a:spcPct val="0"/>
              </a:spcAft>
              <a:defRPr sz="3200" kern="1200">
                <a:solidFill>
                  <a:schemeClr val="tx1"/>
                </a:solidFill>
                <a:latin typeface="Palatino Linotype" pitchFamily="18" charset="0"/>
                <a:ea typeface="+mn-ea"/>
                <a:cs typeface="+mn-cs"/>
              </a:defRPr>
            </a:lvl2pPr>
            <a:lvl3pPr marL="914400" algn="l" rtl="0" fontAlgn="base">
              <a:spcBef>
                <a:spcPct val="0"/>
              </a:spcBef>
              <a:spcAft>
                <a:spcPct val="0"/>
              </a:spcAft>
              <a:defRPr sz="3200" kern="1200">
                <a:solidFill>
                  <a:schemeClr val="tx1"/>
                </a:solidFill>
                <a:latin typeface="Palatino Linotype" pitchFamily="18" charset="0"/>
                <a:ea typeface="+mn-ea"/>
                <a:cs typeface="+mn-cs"/>
              </a:defRPr>
            </a:lvl3pPr>
            <a:lvl4pPr marL="1371600" algn="l" rtl="0" fontAlgn="base">
              <a:spcBef>
                <a:spcPct val="0"/>
              </a:spcBef>
              <a:spcAft>
                <a:spcPct val="0"/>
              </a:spcAft>
              <a:defRPr sz="3200" kern="1200">
                <a:solidFill>
                  <a:schemeClr val="tx1"/>
                </a:solidFill>
                <a:latin typeface="Palatino Linotype" pitchFamily="18" charset="0"/>
                <a:ea typeface="+mn-ea"/>
                <a:cs typeface="+mn-cs"/>
              </a:defRPr>
            </a:lvl4pPr>
            <a:lvl5pPr marL="1828800" algn="l" rtl="0" fontAlgn="base">
              <a:spcBef>
                <a:spcPct val="0"/>
              </a:spcBef>
              <a:spcAft>
                <a:spcPct val="0"/>
              </a:spcAft>
              <a:defRPr sz="3200" kern="1200">
                <a:solidFill>
                  <a:schemeClr val="tx1"/>
                </a:solidFill>
                <a:latin typeface="Palatino Linotype" pitchFamily="18" charset="0"/>
                <a:ea typeface="+mn-ea"/>
                <a:cs typeface="+mn-cs"/>
              </a:defRPr>
            </a:lvl5pPr>
            <a:lvl6pPr marL="2286000" algn="l" defTabSz="914400" rtl="0" eaLnBrk="1" latinLnBrk="0" hangingPunct="1">
              <a:defRPr sz="3200" kern="1200">
                <a:solidFill>
                  <a:schemeClr val="tx1"/>
                </a:solidFill>
                <a:latin typeface="Palatino Linotype" pitchFamily="18" charset="0"/>
                <a:ea typeface="+mn-ea"/>
                <a:cs typeface="+mn-cs"/>
              </a:defRPr>
            </a:lvl6pPr>
            <a:lvl7pPr marL="2743200" algn="l" defTabSz="914400" rtl="0" eaLnBrk="1" latinLnBrk="0" hangingPunct="1">
              <a:defRPr sz="3200" kern="1200">
                <a:solidFill>
                  <a:schemeClr val="tx1"/>
                </a:solidFill>
                <a:latin typeface="Palatino Linotype" pitchFamily="18" charset="0"/>
                <a:ea typeface="+mn-ea"/>
                <a:cs typeface="+mn-cs"/>
              </a:defRPr>
            </a:lvl7pPr>
            <a:lvl8pPr marL="3200400" algn="l" defTabSz="914400" rtl="0" eaLnBrk="1" latinLnBrk="0" hangingPunct="1">
              <a:defRPr sz="3200" kern="1200">
                <a:solidFill>
                  <a:schemeClr val="tx1"/>
                </a:solidFill>
                <a:latin typeface="Palatino Linotype" pitchFamily="18" charset="0"/>
                <a:ea typeface="+mn-ea"/>
                <a:cs typeface="+mn-cs"/>
              </a:defRPr>
            </a:lvl8pPr>
            <a:lvl9pPr marL="3657600" algn="l" defTabSz="914400" rtl="0" eaLnBrk="1" latinLnBrk="0" hangingPunct="1">
              <a:defRPr sz="3200" kern="1200">
                <a:solidFill>
                  <a:schemeClr val="tx1"/>
                </a:solidFill>
                <a:latin typeface="Palatino Linotype" pitchFamily="18" charset="0"/>
                <a:ea typeface="+mn-ea"/>
                <a:cs typeface="+mn-cs"/>
              </a:defRPr>
            </a:lvl9pPr>
          </a:lstStyle>
          <a:p>
            <a:pPr>
              <a:defRPr/>
            </a:pPr>
            <a:r>
              <a:rPr lang="tr-TR" b="1" dirty="0"/>
              <a:t>Machine </a:t>
            </a:r>
            <a:r>
              <a:rPr lang="tr-TR" b="1" dirty="0" smtClean="0"/>
              <a:t>Learning</a:t>
            </a:r>
            <a:r>
              <a:rPr lang="en-US" b="1" dirty="0" smtClean="0"/>
              <a:t>					</a:t>
            </a:r>
            <a:r>
              <a:rPr lang="fa-IR" b="1" dirty="0" smtClean="0"/>
              <a:t>             </a:t>
            </a:r>
            <a:r>
              <a:rPr lang="en-US" b="1" dirty="0" smtClean="0"/>
              <a:t>	</a:t>
            </a:r>
            <a:r>
              <a:rPr lang="fa-IR" b="1" dirty="0" smtClean="0"/>
              <a:t>	</a:t>
            </a:r>
            <a:r>
              <a:rPr lang="fa-IR" sz="1200" b="1" i="0" dirty="0">
                <a:latin typeface="Lucida Bright" pitchFamily="18" charset="0"/>
                <a:cs typeface="2  Nazanin" pitchFamily="2" charset="-78"/>
              </a:rPr>
              <a:t>یادگیری ماشین</a:t>
            </a:r>
            <a:endParaRPr lang="en-US" sz="2000" b="1" i="0" dirty="0">
              <a:latin typeface="Lucida Bright" pitchFamily="18" charset="0"/>
              <a:cs typeface="2  Nazanin" pitchFamily="2" charset="-78"/>
            </a:endParaRPr>
          </a:p>
        </p:txBody>
      </p:sp>
      <p:cxnSp>
        <p:nvCxnSpPr>
          <p:cNvPr id="7" name="Straight Connector 6"/>
          <p:cNvCxnSpPr/>
          <p:nvPr/>
        </p:nvCxnSpPr>
        <p:spPr>
          <a:xfrm>
            <a:off x="539750" y="6392862"/>
            <a:ext cx="8135938" cy="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ransition>
    <p:dissolv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a:r>
              <a:rPr lang="fa-IR" sz="2400" dirty="0" smtClean="0">
                <a:cs typeface="2  Nazanin" pitchFamily="2" charset="-78"/>
              </a:rPr>
              <a:t>موارد استفاده در یادگیری ماشین</a:t>
            </a:r>
            <a:endParaRPr lang="en-US" sz="2400" dirty="0">
              <a:cs typeface="2  Nazanin" pitchFamily="2" charset="-78"/>
            </a:endParaRPr>
          </a:p>
        </p:txBody>
      </p:sp>
      <p:sp>
        <p:nvSpPr>
          <p:cNvPr id="3" name="Content Placeholder 2"/>
          <p:cNvSpPr>
            <a:spLocks noGrp="1"/>
          </p:cNvSpPr>
          <p:nvPr>
            <p:ph idx="1"/>
          </p:nvPr>
        </p:nvSpPr>
        <p:spPr/>
        <p:txBody>
          <a:bodyPr>
            <a:normAutofit/>
          </a:bodyPr>
          <a:lstStyle/>
          <a:p>
            <a:pPr algn="just">
              <a:buNone/>
            </a:pPr>
            <a:endParaRPr lang="fa-IR" sz="1800" b="1" dirty="0" smtClean="0"/>
          </a:p>
          <a:p>
            <a:pPr algn="just">
              <a:buClr>
                <a:srgbClr val="92D050"/>
              </a:buClr>
              <a:buFont typeface="Wingdings" pitchFamily="2" charset="2"/>
              <a:buChar char="ü"/>
            </a:pPr>
            <a:r>
              <a:rPr lang="en-US" sz="1800" b="1" dirty="0" smtClean="0">
                <a:solidFill>
                  <a:srgbClr val="92D050"/>
                </a:solidFill>
              </a:rPr>
              <a:t>Decision tree learning</a:t>
            </a:r>
          </a:p>
          <a:p>
            <a:pPr algn="just">
              <a:buClr>
                <a:srgbClr val="92D050"/>
              </a:buClr>
              <a:buFont typeface="Wingdings" pitchFamily="2" charset="2"/>
              <a:buChar char="ü"/>
            </a:pPr>
            <a:r>
              <a:rPr lang="en-US" sz="1800" b="1" dirty="0" smtClean="0">
                <a:solidFill>
                  <a:srgbClr val="92D050"/>
                </a:solidFill>
              </a:rPr>
              <a:t>Association rule learning</a:t>
            </a:r>
          </a:p>
          <a:p>
            <a:pPr algn="just">
              <a:buFont typeface="Wingdings" pitchFamily="2" charset="2"/>
              <a:buChar char="v"/>
            </a:pPr>
            <a:r>
              <a:rPr lang="en-US" sz="1800" b="1" dirty="0" smtClean="0"/>
              <a:t>Artificial neural networks</a:t>
            </a:r>
          </a:p>
          <a:p>
            <a:pPr algn="just"/>
            <a:r>
              <a:rPr lang="en-US" sz="1800" b="1" dirty="0" smtClean="0">
                <a:solidFill>
                  <a:schemeClr val="bg1">
                    <a:lumMod val="85000"/>
                  </a:schemeClr>
                </a:solidFill>
              </a:rPr>
              <a:t>Genetic programming</a:t>
            </a:r>
          </a:p>
          <a:p>
            <a:pPr algn="just"/>
            <a:r>
              <a:rPr lang="en-US" sz="1800" b="1" dirty="0" smtClean="0">
                <a:solidFill>
                  <a:schemeClr val="bg1">
                    <a:lumMod val="85000"/>
                  </a:schemeClr>
                </a:solidFill>
              </a:rPr>
              <a:t>Clustering</a:t>
            </a:r>
          </a:p>
          <a:p>
            <a:pPr algn="just"/>
            <a:r>
              <a:rPr lang="en-US" sz="1800" b="1" dirty="0" smtClean="0">
                <a:solidFill>
                  <a:schemeClr val="bg1">
                    <a:lumMod val="85000"/>
                  </a:schemeClr>
                </a:solidFill>
              </a:rPr>
              <a:t>Bayesian networks</a:t>
            </a:r>
            <a:endParaRPr lang="en-US" sz="1800" dirty="0">
              <a:solidFill>
                <a:schemeClr val="bg1">
                  <a:lumMod val="85000"/>
                </a:schemeClr>
              </a:solidFill>
            </a:endParaRPr>
          </a:p>
        </p:txBody>
      </p:sp>
      <p:sp>
        <p:nvSpPr>
          <p:cNvPr id="4" name="Slide Number Placeholder 3"/>
          <p:cNvSpPr>
            <a:spLocks noGrp="1"/>
          </p:cNvSpPr>
          <p:nvPr>
            <p:ph type="sldNum" sz="quarter" idx="11"/>
          </p:nvPr>
        </p:nvSpPr>
        <p:spPr/>
        <p:txBody>
          <a:bodyPr/>
          <a:lstStyle/>
          <a:p>
            <a:fld id="{4B548ED0-F176-42C9-9552-3080C5B8C662}" type="slidenum">
              <a:rPr lang="en-US" smtClean="0"/>
              <a:pPr/>
              <a:t>14</a:t>
            </a:fld>
            <a:endParaRPr lang="en-US" dirty="0"/>
          </a:p>
        </p:txBody>
      </p:sp>
      <p:sp>
        <p:nvSpPr>
          <p:cNvPr id="5" name="Slide Number Placeholder 3"/>
          <p:cNvSpPr txBox="1">
            <a:spLocks/>
          </p:cNvSpPr>
          <p:nvPr/>
        </p:nvSpPr>
        <p:spPr bwMode="auto">
          <a:xfrm>
            <a:off x="6588125" y="6237288"/>
            <a:ext cx="21336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548ED0-F176-42C9-9552-3080C5B8C662}" type="slidenum">
              <a:rPr kumimoji="0" lang="en-US" sz="1400" b="0" i="1"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400" b="0" i="1" u="none" strike="noStrike" kern="1200" cap="none" spc="0" normalizeH="0" baseline="0" noProof="0" dirty="0">
              <a:ln>
                <a:noFill/>
              </a:ln>
              <a:solidFill>
                <a:schemeClr val="tx1"/>
              </a:solidFill>
              <a:effectLst/>
              <a:uLnTx/>
              <a:uFillTx/>
              <a:latin typeface="+mn-lt"/>
              <a:ea typeface="+mn-ea"/>
              <a:cs typeface="+mn-cs"/>
            </a:endParaRPr>
          </a:p>
        </p:txBody>
      </p:sp>
      <p:sp>
        <p:nvSpPr>
          <p:cNvPr id="6" name="Footer Placeholder 3"/>
          <p:cNvSpPr txBox="1">
            <a:spLocks/>
          </p:cNvSpPr>
          <p:nvPr/>
        </p:nvSpPr>
        <p:spPr bwMode="auto">
          <a:xfrm>
            <a:off x="550862" y="136170"/>
            <a:ext cx="8413626" cy="2873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defPPr>
              <a:defRPr lang="tr-TR"/>
            </a:defPPr>
            <a:lvl1pPr algn="l" rtl="0" fontAlgn="base">
              <a:spcBef>
                <a:spcPct val="0"/>
              </a:spcBef>
              <a:spcAft>
                <a:spcPct val="0"/>
              </a:spcAft>
              <a:defRPr sz="1000" i="1" kern="1200">
                <a:solidFill>
                  <a:schemeClr val="tx1"/>
                </a:solidFill>
                <a:latin typeface="+mn-lt"/>
                <a:ea typeface="+mn-ea"/>
                <a:cs typeface="+mn-cs"/>
              </a:defRPr>
            </a:lvl1pPr>
            <a:lvl2pPr marL="457200" algn="l" rtl="0" fontAlgn="base">
              <a:spcBef>
                <a:spcPct val="0"/>
              </a:spcBef>
              <a:spcAft>
                <a:spcPct val="0"/>
              </a:spcAft>
              <a:defRPr sz="3200" kern="1200">
                <a:solidFill>
                  <a:schemeClr val="tx1"/>
                </a:solidFill>
                <a:latin typeface="Palatino Linotype" pitchFamily="18" charset="0"/>
                <a:ea typeface="+mn-ea"/>
                <a:cs typeface="+mn-cs"/>
              </a:defRPr>
            </a:lvl2pPr>
            <a:lvl3pPr marL="914400" algn="l" rtl="0" fontAlgn="base">
              <a:spcBef>
                <a:spcPct val="0"/>
              </a:spcBef>
              <a:spcAft>
                <a:spcPct val="0"/>
              </a:spcAft>
              <a:defRPr sz="3200" kern="1200">
                <a:solidFill>
                  <a:schemeClr val="tx1"/>
                </a:solidFill>
                <a:latin typeface="Palatino Linotype" pitchFamily="18" charset="0"/>
                <a:ea typeface="+mn-ea"/>
                <a:cs typeface="+mn-cs"/>
              </a:defRPr>
            </a:lvl3pPr>
            <a:lvl4pPr marL="1371600" algn="l" rtl="0" fontAlgn="base">
              <a:spcBef>
                <a:spcPct val="0"/>
              </a:spcBef>
              <a:spcAft>
                <a:spcPct val="0"/>
              </a:spcAft>
              <a:defRPr sz="3200" kern="1200">
                <a:solidFill>
                  <a:schemeClr val="tx1"/>
                </a:solidFill>
                <a:latin typeface="Palatino Linotype" pitchFamily="18" charset="0"/>
                <a:ea typeface="+mn-ea"/>
                <a:cs typeface="+mn-cs"/>
              </a:defRPr>
            </a:lvl4pPr>
            <a:lvl5pPr marL="1828800" algn="l" rtl="0" fontAlgn="base">
              <a:spcBef>
                <a:spcPct val="0"/>
              </a:spcBef>
              <a:spcAft>
                <a:spcPct val="0"/>
              </a:spcAft>
              <a:defRPr sz="3200" kern="1200">
                <a:solidFill>
                  <a:schemeClr val="tx1"/>
                </a:solidFill>
                <a:latin typeface="Palatino Linotype" pitchFamily="18" charset="0"/>
                <a:ea typeface="+mn-ea"/>
                <a:cs typeface="+mn-cs"/>
              </a:defRPr>
            </a:lvl5pPr>
            <a:lvl6pPr marL="2286000" algn="l" defTabSz="914400" rtl="0" eaLnBrk="1" latinLnBrk="0" hangingPunct="1">
              <a:defRPr sz="3200" kern="1200">
                <a:solidFill>
                  <a:schemeClr val="tx1"/>
                </a:solidFill>
                <a:latin typeface="Palatino Linotype" pitchFamily="18" charset="0"/>
                <a:ea typeface="+mn-ea"/>
                <a:cs typeface="+mn-cs"/>
              </a:defRPr>
            </a:lvl6pPr>
            <a:lvl7pPr marL="2743200" algn="l" defTabSz="914400" rtl="0" eaLnBrk="1" latinLnBrk="0" hangingPunct="1">
              <a:defRPr sz="3200" kern="1200">
                <a:solidFill>
                  <a:schemeClr val="tx1"/>
                </a:solidFill>
                <a:latin typeface="Palatino Linotype" pitchFamily="18" charset="0"/>
                <a:ea typeface="+mn-ea"/>
                <a:cs typeface="+mn-cs"/>
              </a:defRPr>
            </a:lvl7pPr>
            <a:lvl8pPr marL="3200400" algn="l" defTabSz="914400" rtl="0" eaLnBrk="1" latinLnBrk="0" hangingPunct="1">
              <a:defRPr sz="3200" kern="1200">
                <a:solidFill>
                  <a:schemeClr val="tx1"/>
                </a:solidFill>
                <a:latin typeface="Palatino Linotype" pitchFamily="18" charset="0"/>
                <a:ea typeface="+mn-ea"/>
                <a:cs typeface="+mn-cs"/>
              </a:defRPr>
            </a:lvl8pPr>
            <a:lvl9pPr marL="3657600" algn="l" defTabSz="914400" rtl="0" eaLnBrk="1" latinLnBrk="0" hangingPunct="1">
              <a:defRPr sz="3200" kern="1200">
                <a:solidFill>
                  <a:schemeClr val="tx1"/>
                </a:solidFill>
                <a:latin typeface="Palatino Linotype" pitchFamily="18" charset="0"/>
                <a:ea typeface="+mn-ea"/>
                <a:cs typeface="+mn-cs"/>
              </a:defRPr>
            </a:lvl9pPr>
          </a:lstStyle>
          <a:p>
            <a:pPr>
              <a:defRPr/>
            </a:pPr>
            <a:r>
              <a:rPr lang="tr-TR" b="1" dirty="0"/>
              <a:t>Machine </a:t>
            </a:r>
            <a:r>
              <a:rPr lang="tr-TR" b="1" dirty="0" smtClean="0"/>
              <a:t>Learning</a:t>
            </a:r>
            <a:r>
              <a:rPr lang="en-US" b="1" dirty="0" smtClean="0"/>
              <a:t>					</a:t>
            </a:r>
            <a:r>
              <a:rPr lang="fa-IR" b="1" dirty="0" smtClean="0"/>
              <a:t>             </a:t>
            </a:r>
            <a:r>
              <a:rPr lang="en-US" b="1" dirty="0" smtClean="0"/>
              <a:t>	</a:t>
            </a:r>
            <a:r>
              <a:rPr lang="fa-IR" b="1" dirty="0" smtClean="0"/>
              <a:t>	</a:t>
            </a:r>
            <a:r>
              <a:rPr lang="fa-IR" sz="1200" b="1" i="0" dirty="0">
                <a:latin typeface="Lucida Bright" pitchFamily="18" charset="0"/>
                <a:cs typeface="2  Nazanin" pitchFamily="2" charset="-78"/>
              </a:rPr>
              <a:t>یادگیری ماشین</a:t>
            </a:r>
            <a:endParaRPr lang="en-US" sz="2000" b="1" i="0" dirty="0">
              <a:latin typeface="Lucida Bright" pitchFamily="18" charset="0"/>
              <a:cs typeface="2  Nazanin" pitchFamily="2" charset="-78"/>
            </a:endParaRPr>
          </a:p>
        </p:txBody>
      </p:sp>
      <p:cxnSp>
        <p:nvCxnSpPr>
          <p:cNvPr id="7" name="Straight Connector 6"/>
          <p:cNvCxnSpPr/>
          <p:nvPr/>
        </p:nvCxnSpPr>
        <p:spPr>
          <a:xfrm>
            <a:off x="539750" y="6381750"/>
            <a:ext cx="8135938" cy="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ransition>
    <p:zoom dir="in"/>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nodeType="afterEffect">
                                  <p:stCondLst>
                                    <p:cond delay="0"/>
                                  </p:stCondLst>
                                  <p:childTnLst>
                                    <p:animClr clrSpc="rgb">
                                      <p:cBhvr override="childStyle">
                                        <p:cTn id="6" dur="100" fill="hold"/>
                                        <p:tgtEl>
                                          <p:spTgt spid="3">
                                            <p:txEl>
                                              <p:pRg st="3" end="3"/>
                                            </p:txEl>
                                          </p:spTgt>
                                        </p:tgtEl>
                                        <p:attrNameLst>
                                          <p:attrName>style.color</p:attrName>
                                        </p:attrNameLst>
                                      </p:cBhvr>
                                      <p:to>
                                        <a:schemeClr val="accent2"/>
                                      </p:to>
                                    </p:animClr>
                                    <p:animClr clrSpc="rgb">
                                      <p:cBhvr>
                                        <p:cTn id="7" dur="100" fill="hold"/>
                                        <p:tgtEl>
                                          <p:spTgt spid="3">
                                            <p:txEl>
                                              <p:pRg st="3" end="3"/>
                                            </p:txEl>
                                          </p:spTgt>
                                        </p:tgtEl>
                                        <p:attrNameLst>
                                          <p:attrName>fillcolor</p:attrName>
                                        </p:attrNameLst>
                                      </p:cBhvr>
                                      <p:to>
                                        <a:schemeClr val="accent2"/>
                                      </p:to>
                                    </p:animClr>
                                    <p:set>
                                      <p:cBhvr>
                                        <p:cTn id="8" dur="100" fill="hold"/>
                                        <p:tgtEl>
                                          <p:spTgt spid="3">
                                            <p:txEl>
                                              <p:pRg st="3" end="3"/>
                                            </p:txEl>
                                          </p:spTgt>
                                        </p:tgtEl>
                                        <p:attrNameLst>
                                          <p:attrName>fill.type</p:attrName>
                                        </p:attrNameLst>
                                      </p:cBhvr>
                                      <p:to>
                                        <p:strVal val="solid"/>
                                      </p:to>
                                    </p:set>
                                    <p:set>
                                      <p:cBhvr>
                                        <p:cTn id="9" dur="100" fill="hold"/>
                                        <p:tgtEl>
                                          <p:spTgt spid="3">
                                            <p:txEl>
                                              <p:pRg st="3" end="3"/>
                                            </p:txEl>
                                          </p:spTgt>
                                        </p:tgtEl>
                                        <p:attrNameLst>
                                          <p:attrName>fill.on</p:attrName>
                                        </p:attrNameLst>
                                      </p:cBhvr>
                                      <p:to>
                                        <p:strVal val="true"/>
                                      </p:to>
                                    </p:set>
                                    <p:animRot by="120000">
                                      <p:cBhvr>
                                        <p:cTn id="10" dur="100" fill="hold">
                                          <p:stCondLst>
                                            <p:cond delay="0"/>
                                          </p:stCondLst>
                                        </p:cTn>
                                        <p:tgtEl>
                                          <p:spTgt spid="3">
                                            <p:txEl>
                                              <p:pRg st="3" end="3"/>
                                            </p:txEl>
                                          </p:spTgt>
                                        </p:tgtEl>
                                        <p:attrNameLst>
                                          <p:attrName>r</p:attrName>
                                        </p:attrNameLst>
                                      </p:cBhvr>
                                    </p:animRot>
                                    <p:animRot by="-240000">
                                      <p:cBhvr>
                                        <p:cTn id="11" dur="200" fill="hold">
                                          <p:stCondLst>
                                            <p:cond delay="200"/>
                                          </p:stCondLst>
                                        </p:cTn>
                                        <p:tgtEl>
                                          <p:spTgt spid="3">
                                            <p:txEl>
                                              <p:pRg st="3" end="3"/>
                                            </p:txEl>
                                          </p:spTgt>
                                        </p:tgtEl>
                                        <p:attrNameLst>
                                          <p:attrName>r</p:attrName>
                                        </p:attrNameLst>
                                      </p:cBhvr>
                                    </p:animRot>
                                    <p:animRot by="240000">
                                      <p:cBhvr>
                                        <p:cTn id="12" dur="200" fill="hold">
                                          <p:stCondLst>
                                            <p:cond delay="400"/>
                                          </p:stCondLst>
                                        </p:cTn>
                                        <p:tgtEl>
                                          <p:spTgt spid="3">
                                            <p:txEl>
                                              <p:pRg st="3" end="3"/>
                                            </p:txEl>
                                          </p:spTgt>
                                        </p:tgtEl>
                                        <p:attrNameLst>
                                          <p:attrName>r</p:attrName>
                                        </p:attrNameLst>
                                      </p:cBhvr>
                                    </p:animRot>
                                    <p:animRot by="-240000">
                                      <p:cBhvr>
                                        <p:cTn id="13" dur="200" fill="hold">
                                          <p:stCondLst>
                                            <p:cond delay="600"/>
                                          </p:stCondLst>
                                        </p:cTn>
                                        <p:tgtEl>
                                          <p:spTgt spid="3">
                                            <p:txEl>
                                              <p:pRg st="3" end="3"/>
                                            </p:txEl>
                                          </p:spTgt>
                                        </p:tgtEl>
                                        <p:attrNameLst>
                                          <p:attrName>r</p:attrName>
                                        </p:attrNameLst>
                                      </p:cBhvr>
                                    </p:animRot>
                                    <p:animRot by="120000">
                                      <p:cBhvr>
                                        <p:cTn id="14" dur="200" fill="hold">
                                          <p:stCondLst>
                                            <p:cond delay="800"/>
                                          </p:stCondLst>
                                        </p:cTn>
                                        <p:tgtEl>
                                          <p:spTgt spid="3">
                                            <p:txEl>
                                              <p:pRg st="3" end="3"/>
                                            </p:txEl>
                                          </p:spTgt>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b="1" dirty="0" smtClean="0">
                <a:cs typeface="2  Nazanin" pitchFamily="2" charset="-78"/>
              </a:rPr>
              <a:t>Artificial neural networks</a:t>
            </a:r>
            <a:endParaRPr lang="en-US" sz="2400" dirty="0">
              <a:cs typeface="2  Nazanin" pitchFamily="2" charset="-78"/>
            </a:endParaRPr>
          </a:p>
        </p:txBody>
      </p:sp>
      <p:sp>
        <p:nvSpPr>
          <p:cNvPr id="4" name="Slide Number Placeholder 3"/>
          <p:cNvSpPr>
            <a:spLocks noGrp="1"/>
          </p:cNvSpPr>
          <p:nvPr>
            <p:ph type="sldNum" sz="quarter" idx="11"/>
          </p:nvPr>
        </p:nvSpPr>
        <p:spPr/>
        <p:txBody>
          <a:bodyPr/>
          <a:lstStyle/>
          <a:p>
            <a:fld id="{4B548ED0-F176-42C9-9552-3080C5B8C662}" type="slidenum">
              <a:rPr lang="en-US" smtClean="0"/>
              <a:pPr/>
              <a:t>15</a:t>
            </a:fld>
            <a:endParaRPr lang="en-US" dirty="0"/>
          </a:p>
        </p:txBody>
      </p:sp>
      <p:pic>
        <p:nvPicPr>
          <p:cNvPr id="5122" name="Picture 2" descr="D:\ml-pres\newCerebrum_NN.gif"/>
          <p:cNvPicPr>
            <a:picLocks noChangeAspect="1" noChangeArrowheads="1"/>
          </p:cNvPicPr>
          <p:nvPr/>
        </p:nvPicPr>
        <p:blipFill>
          <a:blip r:embed="rId3"/>
          <a:srcRect/>
          <a:stretch>
            <a:fillRect/>
          </a:stretch>
        </p:blipFill>
        <p:spPr bwMode="auto">
          <a:xfrm>
            <a:off x="304800" y="1447800"/>
            <a:ext cx="7772400" cy="5232592"/>
          </a:xfrm>
          <a:prstGeom prst="rect">
            <a:avLst/>
          </a:prstGeom>
          <a:noFill/>
        </p:spPr>
      </p:pic>
      <p:sp>
        <p:nvSpPr>
          <p:cNvPr id="5" name="Slide Number Placeholder 3"/>
          <p:cNvSpPr txBox="1">
            <a:spLocks/>
          </p:cNvSpPr>
          <p:nvPr/>
        </p:nvSpPr>
        <p:spPr bwMode="auto">
          <a:xfrm>
            <a:off x="6588125" y="6248400"/>
            <a:ext cx="21336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548ED0-F176-42C9-9552-3080C5B8C662}" type="slidenum">
              <a:rPr kumimoji="0" lang="en-US" sz="1400" b="0" i="1"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400" b="0" i="1" u="none" strike="noStrike" kern="1200" cap="none" spc="0" normalizeH="0" baseline="0" noProof="0" dirty="0">
              <a:ln>
                <a:noFill/>
              </a:ln>
              <a:solidFill>
                <a:schemeClr val="tx1"/>
              </a:solidFill>
              <a:effectLst/>
              <a:uLnTx/>
              <a:uFillTx/>
              <a:latin typeface="+mn-lt"/>
              <a:ea typeface="+mn-ea"/>
              <a:cs typeface="+mn-cs"/>
            </a:endParaRPr>
          </a:p>
        </p:txBody>
      </p:sp>
      <p:sp>
        <p:nvSpPr>
          <p:cNvPr id="6" name="Footer Placeholder 3"/>
          <p:cNvSpPr txBox="1">
            <a:spLocks/>
          </p:cNvSpPr>
          <p:nvPr/>
        </p:nvSpPr>
        <p:spPr bwMode="auto">
          <a:xfrm>
            <a:off x="550862" y="147282"/>
            <a:ext cx="8413626" cy="2873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defPPr>
              <a:defRPr lang="tr-TR"/>
            </a:defPPr>
            <a:lvl1pPr algn="l" rtl="0" fontAlgn="base">
              <a:spcBef>
                <a:spcPct val="0"/>
              </a:spcBef>
              <a:spcAft>
                <a:spcPct val="0"/>
              </a:spcAft>
              <a:defRPr sz="1000" i="1" kern="1200">
                <a:solidFill>
                  <a:schemeClr val="tx1"/>
                </a:solidFill>
                <a:latin typeface="+mn-lt"/>
                <a:ea typeface="+mn-ea"/>
                <a:cs typeface="+mn-cs"/>
              </a:defRPr>
            </a:lvl1pPr>
            <a:lvl2pPr marL="457200" algn="l" rtl="0" fontAlgn="base">
              <a:spcBef>
                <a:spcPct val="0"/>
              </a:spcBef>
              <a:spcAft>
                <a:spcPct val="0"/>
              </a:spcAft>
              <a:defRPr sz="3200" kern="1200">
                <a:solidFill>
                  <a:schemeClr val="tx1"/>
                </a:solidFill>
                <a:latin typeface="Palatino Linotype" pitchFamily="18" charset="0"/>
                <a:ea typeface="+mn-ea"/>
                <a:cs typeface="+mn-cs"/>
              </a:defRPr>
            </a:lvl2pPr>
            <a:lvl3pPr marL="914400" algn="l" rtl="0" fontAlgn="base">
              <a:spcBef>
                <a:spcPct val="0"/>
              </a:spcBef>
              <a:spcAft>
                <a:spcPct val="0"/>
              </a:spcAft>
              <a:defRPr sz="3200" kern="1200">
                <a:solidFill>
                  <a:schemeClr val="tx1"/>
                </a:solidFill>
                <a:latin typeface="Palatino Linotype" pitchFamily="18" charset="0"/>
                <a:ea typeface="+mn-ea"/>
                <a:cs typeface="+mn-cs"/>
              </a:defRPr>
            </a:lvl3pPr>
            <a:lvl4pPr marL="1371600" algn="l" rtl="0" fontAlgn="base">
              <a:spcBef>
                <a:spcPct val="0"/>
              </a:spcBef>
              <a:spcAft>
                <a:spcPct val="0"/>
              </a:spcAft>
              <a:defRPr sz="3200" kern="1200">
                <a:solidFill>
                  <a:schemeClr val="tx1"/>
                </a:solidFill>
                <a:latin typeface="Palatino Linotype" pitchFamily="18" charset="0"/>
                <a:ea typeface="+mn-ea"/>
                <a:cs typeface="+mn-cs"/>
              </a:defRPr>
            </a:lvl4pPr>
            <a:lvl5pPr marL="1828800" algn="l" rtl="0" fontAlgn="base">
              <a:spcBef>
                <a:spcPct val="0"/>
              </a:spcBef>
              <a:spcAft>
                <a:spcPct val="0"/>
              </a:spcAft>
              <a:defRPr sz="3200" kern="1200">
                <a:solidFill>
                  <a:schemeClr val="tx1"/>
                </a:solidFill>
                <a:latin typeface="Palatino Linotype" pitchFamily="18" charset="0"/>
                <a:ea typeface="+mn-ea"/>
                <a:cs typeface="+mn-cs"/>
              </a:defRPr>
            </a:lvl5pPr>
            <a:lvl6pPr marL="2286000" algn="l" defTabSz="914400" rtl="0" eaLnBrk="1" latinLnBrk="0" hangingPunct="1">
              <a:defRPr sz="3200" kern="1200">
                <a:solidFill>
                  <a:schemeClr val="tx1"/>
                </a:solidFill>
                <a:latin typeface="Palatino Linotype" pitchFamily="18" charset="0"/>
                <a:ea typeface="+mn-ea"/>
                <a:cs typeface="+mn-cs"/>
              </a:defRPr>
            </a:lvl6pPr>
            <a:lvl7pPr marL="2743200" algn="l" defTabSz="914400" rtl="0" eaLnBrk="1" latinLnBrk="0" hangingPunct="1">
              <a:defRPr sz="3200" kern="1200">
                <a:solidFill>
                  <a:schemeClr val="tx1"/>
                </a:solidFill>
                <a:latin typeface="Palatino Linotype" pitchFamily="18" charset="0"/>
                <a:ea typeface="+mn-ea"/>
                <a:cs typeface="+mn-cs"/>
              </a:defRPr>
            </a:lvl7pPr>
            <a:lvl8pPr marL="3200400" algn="l" defTabSz="914400" rtl="0" eaLnBrk="1" latinLnBrk="0" hangingPunct="1">
              <a:defRPr sz="3200" kern="1200">
                <a:solidFill>
                  <a:schemeClr val="tx1"/>
                </a:solidFill>
                <a:latin typeface="Palatino Linotype" pitchFamily="18" charset="0"/>
                <a:ea typeface="+mn-ea"/>
                <a:cs typeface="+mn-cs"/>
              </a:defRPr>
            </a:lvl8pPr>
            <a:lvl9pPr marL="3657600" algn="l" defTabSz="914400" rtl="0" eaLnBrk="1" latinLnBrk="0" hangingPunct="1">
              <a:defRPr sz="3200" kern="1200">
                <a:solidFill>
                  <a:schemeClr val="tx1"/>
                </a:solidFill>
                <a:latin typeface="Palatino Linotype" pitchFamily="18" charset="0"/>
                <a:ea typeface="+mn-ea"/>
                <a:cs typeface="+mn-cs"/>
              </a:defRPr>
            </a:lvl9pPr>
          </a:lstStyle>
          <a:p>
            <a:pPr>
              <a:defRPr/>
            </a:pPr>
            <a:r>
              <a:rPr lang="tr-TR" b="1" dirty="0"/>
              <a:t>Machine </a:t>
            </a:r>
            <a:r>
              <a:rPr lang="tr-TR" b="1" dirty="0" smtClean="0"/>
              <a:t>Learning</a:t>
            </a:r>
            <a:r>
              <a:rPr lang="en-US" b="1" dirty="0" smtClean="0"/>
              <a:t>					</a:t>
            </a:r>
            <a:r>
              <a:rPr lang="fa-IR" b="1" dirty="0" smtClean="0"/>
              <a:t>             </a:t>
            </a:r>
            <a:r>
              <a:rPr lang="en-US" b="1" dirty="0" smtClean="0"/>
              <a:t>	</a:t>
            </a:r>
            <a:r>
              <a:rPr lang="fa-IR" b="1" dirty="0" smtClean="0"/>
              <a:t>	</a:t>
            </a:r>
            <a:r>
              <a:rPr lang="fa-IR" sz="1200" b="1" i="0" dirty="0">
                <a:latin typeface="Lucida Bright" pitchFamily="18" charset="0"/>
                <a:cs typeface="2  Nazanin" pitchFamily="2" charset="-78"/>
              </a:rPr>
              <a:t>یادگیری ماشین</a:t>
            </a:r>
            <a:endParaRPr lang="en-US" sz="2000" b="1" i="0" dirty="0">
              <a:latin typeface="Lucida Bright" pitchFamily="18" charset="0"/>
              <a:cs typeface="2  Nazanin" pitchFamily="2" charset="-78"/>
            </a:endParaRPr>
          </a:p>
        </p:txBody>
      </p:sp>
      <p:cxnSp>
        <p:nvCxnSpPr>
          <p:cNvPr id="7" name="Straight Connector 6"/>
          <p:cNvCxnSpPr/>
          <p:nvPr/>
        </p:nvCxnSpPr>
        <p:spPr>
          <a:xfrm>
            <a:off x="539750" y="6392862"/>
            <a:ext cx="8135938" cy="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ransition>
    <p:dissolv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b="1" dirty="0" smtClean="0"/>
              <a:t>Artificial neural networks</a:t>
            </a:r>
            <a:endParaRPr lang="en-US" sz="2400" dirty="0"/>
          </a:p>
        </p:txBody>
      </p:sp>
      <p:sp>
        <p:nvSpPr>
          <p:cNvPr id="4" name="Slide Number Placeholder 3"/>
          <p:cNvSpPr>
            <a:spLocks noGrp="1"/>
          </p:cNvSpPr>
          <p:nvPr>
            <p:ph type="sldNum" sz="quarter" idx="11"/>
          </p:nvPr>
        </p:nvSpPr>
        <p:spPr/>
        <p:txBody>
          <a:bodyPr/>
          <a:lstStyle/>
          <a:p>
            <a:fld id="{4B548ED0-F176-42C9-9552-3080C5B8C662}" type="slidenum">
              <a:rPr lang="en-US" smtClean="0"/>
              <a:pPr/>
              <a:t>16</a:t>
            </a:fld>
            <a:endParaRPr lang="en-US" dirty="0"/>
          </a:p>
        </p:txBody>
      </p:sp>
      <p:pic>
        <p:nvPicPr>
          <p:cNvPr id="6146" name="Picture 2" descr="D:\ml-pres\Neuron_4.jpg"/>
          <p:cNvPicPr>
            <a:picLocks noChangeAspect="1" noChangeArrowheads="1"/>
          </p:cNvPicPr>
          <p:nvPr/>
        </p:nvPicPr>
        <p:blipFill>
          <a:blip r:embed="rId3"/>
          <a:srcRect/>
          <a:stretch>
            <a:fillRect/>
          </a:stretch>
        </p:blipFill>
        <p:spPr bwMode="auto">
          <a:xfrm>
            <a:off x="304800" y="1447800"/>
            <a:ext cx="7010400" cy="5257800"/>
          </a:xfrm>
          <a:prstGeom prst="rect">
            <a:avLst/>
          </a:prstGeom>
          <a:noFill/>
        </p:spPr>
      </p:pic>
      <p:sp>
        <p:nvSpPr>
          <p:cNvPr id="5" name="Slide Number Placeholder 3"/>
          <p:cNvSpPr txBox="1">
            <a:spLocks/>
          </p:cNvSpPr>
          <p:nvPr/>
        </p:nvSpPr>
        <p:spPr bwMode="auto">
          <a:xfrm>
            <a:off x="6588125" y="6237288"/>
            <a:ext cx="21336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548ED0-F176-42C9-9552-3080C5B8C662}" type="slidenum">
              <a:rPr kumimoji="0" lang="en-US" sz="1400" b="0" i="1"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400" b="0" i="1" u="none" strike="noStrike" kern="1200" cap="none" spc="0" normalizeH="0" baseline="0" noProof="0" dirty="0">
              <a:ln>
                <a:noFill/>
              </a:ln>
              <a:solidFill>
                <a:schemeClr val="tx1"/>
              </a:solidFill>
              <a:effectLst/>
              <a:uLnTx/>
              <a:uFillTx/>
              <a:latin typeface="+mn-lt"/>
              <a:ea typeface="+mn-ea"/>
              <a:cs typeface="+mn-cs"/>
            </a:endParaRPr>
          </a:p>
        </p:txBody>
      </p:sp>
      <p:sp>
        <p:nvSpPr>
          <p:cNvPr id="6" name="Footer Placeholder 3"/>
          <p:cNvSpPr txBox="1">
            <a:spLocks/>
          </p:cNvSpPr>
          <p:nvPr/>
        </p:nvSpPr>
        <p:spPr bwMode="auto">
          <a:xfrm>
            <a:off x="550862" y="136170"/>
            <a:ext cx="8413626" cy="2873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defPPr>
              <a:defRPr lang="tr-TR"/>
            </a:defPPr>
            <a:lvl1pPr algn="l" rtl="0" fontAlgn="base">
              <a:spcBef>
                <a:spcPct val="0"/>
              </a:spcBef>
              <a:spcAft>
                <a:spcPct val="0"/>
              </a:spcAft>
              <a:defRPr sz="1000" i="1" kern="1200">
                <a:solidFill>
                  <a:schemeClr val="tx1"/>
                </a:solidFill>
                <a:latin typeface="+mn-lt"/>
                <a:ea typeface="+mn-ea"/>
                <a:cs typeface="+mn-cs"/>
              </a:defRPr>
            </a:lvl1pPr>
            <a:lvl2pPr marL="457200" algn="l" rtl="0" fontAlgn="base">
              <a:spcBef>
                <a:spcPct val="0"/>
              </a:spcBef>
              <a:spcAft>
                <a:spcPct val="0"/>
              </a:spcAft>
              <a:defRPr sz="3200" kern="1200">
                <a:solidFill>
                  <a:schemeClr val="tx1"/>
                </a:solidFill>
                <a:latin typeface="Palatino Linotype" pitchFamily="18" charset="0"/>
                <a:ea typeface="+mn-ea"/>
                <a:cs typeface="+mn-cs"/>
              </a:defRPr>
            </a:lvl2pPr>
            <a:lvl3pPr marL="914400" algn="l" rtl="0" fontAlgn="base">
              <a:spcBef>
                <a:spcPct val="0"/>
              </a:spcBef>
              <a:spcAft>
                <a:spcPct val="0"/>
              </a:spcAft>
              <a:defRPr sz="3200" kern="1200">
                <a:solidFill>
                  <a:schemeClr val="tx1"/>
                </a:solidFill>
                <a:latin typeface="Palatino Linotype" pitchFamily="18" charset="0"/>
                <a:ea typeface="+mn-ea"/>
                <a:cs typeface="+mn-cs"/>
              </a:defRPr>
            </a:lvl3pPr>
            <a:lvl4pPr marL="1371600" algn="l" rtl="0" fontAlgn="base">
              <a:spcBef>
                <a:spcPct val="0"/>
              </a:spcBef>
              <a:spcAft>
                <a:spcPct val="0"/>
              </a:spcAft>
              <a:defRPr sz="3200" kern="1200">
                <a:solidFill>
                  <a:schemeClr val="tx1"/>
                </a:solidFill>
                <a:latin typeface="Palatino Linotype" pitchFamily="18" charset="0"/>
                <a:ea typeface="+mn-ea"/>
                <a:cs typeface="+mn-cs"/>
              </a:defRPr>
            </a:lvl4pPr>
            <a:lvl5pPr marL="1828800" algn="l" rtl="0" fontAlgn="base">
              <a:spcBef>
                <a:spcPct val="0"/>
              </a:spcBef>
              <a:spcAft>
                <a:spcPct val="0"/>
              </a:spcAft>
              <a:defRPr sz="3200" kern="1200">
                <a:solidFill>
                  <a:schemeClr val="tx1"/>
                </a:solidFill>
                <a:latin typeface="Palatino Linotype" pitchFamily="18" charset="0"/>
                <a:ea typeface="+mn-ea"/>
                <a:cs typeface="+mn-cs"/>
              </a:defRPr>
            </a:lvl5pPr>
            <a:lvl6pPr marL="2286000" algn="l" defTabSz="914400" rtl="0" eaLnBrk="1" latinLnBrk="0" hangingPunct="1">
              <a:defRPr sz="3200" kern="1200">
                <a:solidFill>
                  <a:schemeClr val="tx1"/>
                </a:solidFill>
                <a:latin typeface="Palatino Linotype" pitchFamily="18" charset="0"/>
                <a:ea typeface="+mn-ea"/>
                <a:cs typeface="+mn-cs"/>
              </a:defRPr>
            </a:lvl6pPr>
            <a:lvl7pPr marL="2743200" algn="l" defTabSz="914400" rtl="0" eaLnBrk="1" latinLnBrk="0" hangingPunct="1">
              <a:defRPr sz="3200" kern="1200">
                <a:solidFill>
                  <a:schemeClr val="tx1"/>
                </a:solidFill>
                <a:latin typeface="Palatino Linotype" pitchFamily="18" charset="0"/>
                <a:ea typeface="+mn-ea"/>
                <a:cs typeface="+mn-cs"/>
              </a:defRPr>
            </a:lvl7pPr>
            <a:lvl8pPr marL="3200400" algn="l" defTabSz="914400" rtl="0" eaLnBrk="1" latinLnBrk="0" hangingPunct="1">
              <a:defRPr sz="3200" kern="1200">
                <a:solidFill>
                  <a:schemeClr val="tx1"/>
                </a:solidFill>
                <a:latin typeface="Palatino Linotype" pitchFamily="18" charset="0"/>
                <a:ea typeface="+mn-ea"/>
                <a:cs typeface="+mn-cs"/>
              </a:defRPr>
            </a:lvl8pPr>
            <a:lvl9pPr marL="3657600" algn="l" defTabSz="914400" rtl="0" eaLnBrk="1" latinLnBrk="0" hangingPunct="1">
              <a:defRPr sz="3200" kern="1200">
                <a:solidFill>
                  <a:schemeClr val="tx1"/>
                </a:solidFill>
                <a:latin typeface="Palatino Linotype" pitchFamily="18" charset="0"/>
                <a:ea typeface="+mn-ea"/>
                <a:cs typeface="+mn-cs"/>
              </a:defRPr>
            </a:lvl9pPr>
          </a:lstStyle>
          <a:p>
            <a:pPr>
              <a:defRPr/>
            </a:pPr>
            <a:r>
              <a:rPr lang="tr-TR" b="1" dirty="0"/>
              <a:t>Machine </a:t>
            </a:r>
            <a:r>
              <a:rPr lang="tr-TR" b="1" dirty="0" smtClean="0"/>
              <a:t>Learning</a:t>
            </a:r>
            <a:r>
              <a:rPr lang="en-US" b="1" dirty="0" smtClean="0"/>
              <a:t>					</a:t>
            </a:r>
            <a:r>
              <a:rPr lang="fa-IR" b="1" dirty="0" smtClean="0"/>
              <a:t>             </a:t>
            </a:r>
            <a:r>
              <a:rPr lang="en-US" b="1" dirty="0" smtClean="0"/>
              <a:t>	</a:t>
            </a:r>
            <a:r>
              <a:rPr lang="fa-IR" b="1" dirty="0" smtClean="0"/>
              <a:t>	</a:t>
            </a:r>
            <a:r>
              <a:rPr lang="fa-IR" sz="1200" b="1" i="0" dirty="0">
                <a:latin typeface="Lucida Bright" pitchFamily="18" charset="0"/>
                <a:cs typeface="2  Nazanin" pitchFamily="2" charset="-78"/>
              </a:rPr>
              <a:t>یادگیری ماشین</a:t>
            </a:r>
            <a:endParaRPr lang="en-US" sz="2000" b="1" i="0" dirty="0">
              <a:latin typeface="Lucida Bright" pitchFamily="18" charset="0"/>
              <a:cs typeface="2  Nazanin" pitchFamily="2" charset="-78"/>
            </a:endParaRPr>
          </a:p>
        </p:txBody>
      </p:sp>
      <p:cxnSp>
        <p:nvCxnSpPr>
          <p:cNvPr id="7" name="Straight Connector 6"/>
          <p:cNvCxnSpPr/>
          <p:nvPr/>
        </p:nvCxnSpPr>
        <p:spPr>
          <a:xfrm>
            <a:off x="539750" y="6381750"/>
            <a:ext cx="8135938" cy="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ransition>
    <p:pull dir="d"/>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b="1" dirty="0" smtClean="0"/>
              <a:t>Artificial neural networks</a:t>
            </a:r>
            <a:endParaRPr lang="en-US" sz="2400" dirty="0"/>
          </a:p>
        </p:txBody>
      </p:sp>
      <p:sp>
        <p:nvSpPr>
          <p:cNvPr id="4" name="Slide Number Placeholder 3"/>
          <p:cNvSpPr>
            <a:spLocks noGrp="1"/>
          </p:cNvSpPr>
          <p:nvPr>
            <p:ph type="sldNum" sz="quarter" idx="11"/>
          </p:nvPr>
        </p:nvSpPr>
        <p:spPr/>
        <p:txBody>
          <a:bodyPr/>
          <a:lstStyle/>
          <a:p>
            <a:fld id="{4B548ED0-F176-42C9-9552-3080C5B8C662}" type="slidenum">
              <a:rPr lang="en-US" smtClean="0"/>
              <a:pPr/>
              <a:t>17</a:t>
            </a:fld>
            <a:endParaRPr lang="en-US" dirty="0"/>
          </a:p>
        </p:txBody>
      </p:sp>
      <p:pic>
        <p:nvPicPr>
          <p:cNvPr id="5" name="Picture 3" descr="D:\ml-pres\InterconnectedNeurons.png"/>
          <p:cNvPicPr>
            <a:picLocks noChangeAspect="1" noChangeArrowheads="1"/>
          </p:cNvPicPr>
          <p:nvPr/>
        </p:nvPicPr>
        <p:blipFill>
          <a:blip r:embed="rId3"/>
          <a:srcRect/>
          <a:stretch>
            <a:fillRect/>
          </a:stretch>
        </p:blipFill>
        <p:spPr bwMode="auto">
          <a:xfrm>
            <a:off x="228600" y="1676400"/>
            <a:ext cx="8445431" cy="3886200"/>
          </a:xfrm>
          <a:prstGeom prst="rect">
            <a:avLst/>
          </a:prstGeom>
          <a:noFill/>
        </p:spPr>
      </p:pic>
      <p:sp>
        <p:nvSpPr>
          <p:cNvPr id="6" name="Slide Number Placeholder 3"/>
          <p:cNvSpPr txBox="1">
            <a:spLocks/>
          </p:cNvSpPr>
          <p:nvPr/>
        </p:nvSpPr>
        <p:spPr bwMode="auto">
          <a:xfrm>
            <a:off x="6588125" y="6253518"/>
            <a:ext cx="21336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548ED0-F176-42C9-9552-3080C5B8C662}" type="slidenum">
              <a:rPr kumimoji="0" lang="en-US" sz="1400" b="0" i="1"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400" b="0" i="1" u="none" strike="noStrike" kern="1200" cap="none" spc="0" normalizeH="0" baseline="0" noProof="0" dirty="0">
              <a:ln>
                <a:noFill/>
              </a:ln>
              <a:solidFill>
                <a:schemeClr val="tx1"/>
              </a:solidFill>
              <a:effectLst/>
              <a:uLnTx/>
              <a:uFillTx/>
              <a:latin typeface="+mn-lt"/>
              <a:ea typeface="+mn-ea"/>
              <a:cs typeface="+mn-cs"/>
            </a:endParaRPr>
          </a:p>
        </p:txBody>
      </p:sp>
      <p:sp>
        <p:nvSpPr>
          <p:cNvPr id="7" name="Footer Placeholder 3"/>
          <p:cNvSpPr txBox="1">
            <a:spLocks/>
          </p:cNvSpPr>
          <p:nvPr/>
        </p:nvSpPr>
        <p:spPr bwMode="auto">
          <a:xfrm>
            <a:off x="550862" y="152400"/>
            <a:ext cx="8413626" cy="2873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defPPr>
              <a:defRPr lang="tr-TR"/>
            </a:defPPr>
            <a:lvl1pPr algn="l" rtl="0" fontAlgn="base">
              <a:spcBef>
                <a:spcPct val="0"/>
              </a:spcBef>
              <a:spcAft>
                <a:spcPct val="0"/>
              </a:spcAft>
              <a:defRPr sz="1000" i="1" kern="1200">
                <a:solidFill>
                  <a:schemeClr val="tx1"/>
                </a:solidFill>
                <a:latin typeface="+mn-lt"/>
                <a:ea typeface="+mn-ea"/>
                <a:cs typeface="+mn-cs"/>
              </a:defRPr>
            </a:lvl1pPr>
            <a:lvl2pPr marL="457200" algn="l" rtl="0" fontAlgn="base">
              <a:spcBef>
                <a:spcPct val="0"/>
              </a:spcBef>
              <a:spcAft>
                <a:spcPct val="0"/>
              </a:spcAft>
              <a:defRPr sz="3200" kern="1200">
                <a:solidFill>
                  <a:schemeClr val="tx1"/>
                </a:solidFill>
                <a:latin typeface="Palatino Linotype" pitchFamily="18" charset="0"/>
                <a:ea typeface="+mn-ea"/>
                <a:cs typeface="+mn-cs"/>
              </a:defRPr>
            </a:lvl2pPr>
            <a:lvl3pPr marL="914400" algn="l" rtl="0" fontAlgn="base">
              <a:spcBef>
                <a:spcPct val="0"/>
              </a:spcBef>
              <a:spcAft>
                <a:spcPct val="0"/>
              </a:spcAft>
              <a:defRPr sz="3200" kern="1200">
                <a:solidFill>
                  <a:schemeClr val="tx1"/>
                </a:solidFill>
                <a:latin typeface="Palatino Linotype" pitchFamily="18" charset="0"/>
                <a:ea typeface="+mn-ea"/>
                <a:cs typeface="+mn-cs"/>
              </a:defRPr>
            </a:lvl3pPr>
            <a:lvl4pPr marL="1371600" algn="l" rtl="0" fontAlgn="base">
              <a:spcBef>
                <a:spcPct val="0"/>
              </a:spcBef>
              <a:spcAft>
                <a:spcPct val="0"/>
              </a:spcAft>
              <a:defRPr sz="3200" kern="1200">
                <a:solidFill>
                  <a:schemeClr val="tx1"/>
                </a:solidFill>
                <a:latin typeface="Palatino Linotype" pitchFamily="18" charset="0"/>
                <a:ea typeface="+mn-ea"/>
                <a:cs typeface="+mn-cs"/>
              </a:defRPr>
            </a:lvl4pPr>
            <a:lvl5pPr marL="1828800" algn="l" rtl="0" fontAlgn="base">
              <a:spcBef>
                <a:spcPct val="0"/>
              </a:spcBef>
              <a:spcAft>
                <a:spcPct val="0"/>
              </a:spcAft>
              <a:defRPr sz="3200" kern="1200">
                <a:solidFill>
                  <a:schemeClr val="tx1"/>
                </a:solidFill>
                <a:latin typeface="Palatino Linotype" pitchFamily="18" charset="0"/>
                <a:ea typeface="+mn-ea"/>
                <a:cs typeface="+mn-cs"/>
              </a:defRPr>
            </a:lvl5pPr>
            <a:lvl6pPr marL="2286000" algn="l" defTabSz="914400" rtl="0" eaLnBrk="1" latinLnBrk="0" hangingPunct="1">
              <a:defRPr sz="3200" kern="1200">
                <a:solidFill>
                  <a:schemeClr val="tx1"/>
                </a:solidFill>
                <a:latin typeface="Palatino Linotype" pitchFamily="18" charset="0"/>
                <a:ea typeface="+mn-ea"/>
                <a:cs typeface="+mn-cs"/>
              </a:defRPr>
            </a:lvl6pPr>
            <a:lvl7pPr marL="2743200" algn="l" defTabSz="914400" rtl="0" eaLnBrk="1" latinLnBrk="0" hangingPunct="1">
              <a:defRPr sz="3200" kern="1200">
                <a:solidFill>
                  <a:schemeClr val="tx1"/>
                </a:solidFill>
                <a:latin typeface="Palatino Linotype" pitchFamily="18" charset="0"/>
                <a:ea typeface="+mn-ea"/>
                <a:cs typeface="+mn-cs"/>
              </a:defRPr>
            </a:lvl7pPr>
            <a:lvl8pPr marL="3200400" algn="l" defTabSz="914400" rtl="0" eaLnBrk="1" latinLnBrk="0" hangingPunct="1">
              <a:defRPr sz="3200" kern="1200">
                <a:solidFill>
                  <a:schemeClr val="tx1"/>
                </a:solidFill>
                <a:latin typeface="Palatino Linotype" pitchFamily="18" charset="0"/>
                <a:ea typeface="+mn-ea"/>
                <a:cs typeface="+mn-cs"/>
              </a:defRPr>
            </a:lvl8pPr>
            <a:lvl9pPr marL="3657600" algn="l" defTabSz="914400" rtl="0" eaLnBrk="1" latinLnBrk="0" hangingPunct="1">
              <a:defRPr sz="3200" kern="1200">
                <a:solidFill>
                  <a:schemeClr val="tx1"/>
                </a:solidFill>
                <a:latin typeface="Palatino Linotype" pitchFamily="18" charset="0"/>
                <a:ea typeface="+mn-ea"/>
                <a:cs typeface="+mn-cs"/>
              </a:defRPr>
            </a:lvl9pPr>
          </a:lstStyle>
          <a:p>
            <a:pPr>
              <a:defRPr/>
            </a:pPr>
            <a:r>
              <a:rPr lang="tr-TR" b="1" dirty="0"/>
              <a:t>Machine </a:t>
            </a:r>
            <a:r>
              <a:rPr lang="tr-TR" b="1" dirty="0" smtClean="0"/>
              <a:t>Learning</a:t>
            </a:r>
            <a:r>
              <a:rPr lang="en-US" b="1" dirty="0" smtClean="0"/>
              <a:t>					</a:t>
            </a:r>
            <a:r>
              <a:rPr lang="fa-IR" b="1" dirty="0" smtClean="0"/>
              <a:t>             </a:t>
            </a:r>
            <a:r>
              <a:rPr lang="en-US" b="1" dirty="0" smtClean="0"/>
              <a:t>	</a:t>
            </a:r>
            <a:r>
              <a:rPr lang="fa-IR" b="1" dirty="0" smtClean="0"/>
              <a:t>	</a:t>
            </a:r>
            <a:r>
              <a:rPr lang="fa-IR" sz="1200" b="1" i="0" dirty="0">
                <a:latin typeface="Lucida Bright" pitchFamily="18" charset="0"/>
                <a:cs typeface="2  Nazanin" pitchFamily="2" charset="-78"/>
              </a:rPr>
              <a:t>یادگیری ماشین</a:t>
            </a:r>
            <a:endParaRPr lang="en-US" sz="2000" b="1" i="0" dirty="0">
              <a:latin typeface="Lucida Bright" pitchFamily="18" charset="0"/>
              <a:cs typeface="2  Nazanin" pitchFamily="2" charset="-78"/>
            </a:endParaRPr>
          </a:p>
        </p:txBody>
      </p:sp>
      <p:cxnSp>
        <p:nvCxnSpPr>
          <p:cNvPr id="8" name="Straight Connector 7"/>
          <p:cNvCxnSpPr/>
          <p:nvPr/>
        </p:nvCxnSpPr>
        <p:spPr>
          <a:xfrm>
            <a:off x="539750" y="6397980"/>
            <a:ext cx="8135938" cy="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ransition>
    <p:pull dir="d"/>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b="1" dirty="0" smtClean="0"/>
              <a:t>Artificial neural networks</a:t>
            </a:r>
            <a:endParaRPr lang="en-US" sz="2400" dirty="0"/>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1"/>
          </p:nvPr>
        </p:nvSpPr>
        <p:spPr/>
        <p:txBody>
          <a:bodyPr/>
          <a:lstStyle/>
          <a:p>
            <a:fld id="{4B548ED0-F176-42C9-9552-3080C5B8C662}" type="slidenum">
              <a:rPr lang="en-US" smtClean="0"/>
              <a:pPr/>
              <a:t>18</a:t>
            </a:fld>
            <a:endParaRPr lang="en-US" dirty="0"/>
          </a:p>
        </p:txBody>
      </p:sp>
      <p:pic>
        <p:nvPicPr>
          <p:cNvPr id="4098" name="Picture 2" descr="D:\ml-pres\bneuronmodel.jpg"/>
          <p:cNvPicPr>
            <a:picLocks noChangeAspect="1" noChangeArrowheads="1"/>
          </p:cNvPicPr>
          <p:nvPr/>
        </p:nvPicPr>
        <p:blipFill>
          <a:blip r:embed="rId2"/>
          <a:srcRect/>
          <a:stretch>
            <a:fillRect/>
          </a:stretch>
        </p:blipFill>
        <p:spPr bwMode="auto">
          <a:xfrm>
            <a:off x="304800" y="1447800"/>
            <a:ext cx="7696200" cy="5131415"/>
          </a:xfrm>
          <a:prstGeom prst="rect">
            <a:avLst/>
          </a:prstGeom>
          <a:noFill/>
        </p:spPr>
      </p:pic>
      <p:sp>
        <p:nvSpPr>
          <p:cNvPr id="6" name="Slide Number Placeholder 3"/>
          <p:cNvSpPr txBox="1">
            <a:spLocks/>
          </p:cNvSpPr>
          <p:nvPr/>
        </p:nvSpPr>
        <p:spPr bwMode="auto">
          <a:xfrm>
            <a:off x="6588125" y="6237288"/>
            <a:ext cx="21336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548ED0-F176-42C9-9552-3080C5B8C662}" type="slidenum">
              <a:rPr kumimoji="0" lang="en-US" sz="1400" b="0" i="1"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400" b="0" i="1" u="none" strike="noStrike" kern="1200" cap="none" spc="0" normalizeH="0" baseline="0" noProof="0" dirty="0">
              <a:ln>
                <a:noFill/>
              </a:ln>
              <a:solidFill>
                <a:schemeClr val="tx1"/>
              </a:solidFill>
              <a:effectLst/>
              <a:uLnTx/>
              <a:uFillTx/>
              <a:latin typeface="+mn-lt"/>
              <a:ea typeface="+mn-ea"/>
              <a:cs typeface="+mn-cs"/>
            </a:endParaRPr>
          </a:p>
        </p:txBody>
      </p:sp>
      <p:sp>
        <p:nvSpPr>
          <p:cNvPr id="7" name="Footer Placeholder 3"/>
          <p:cNvSpPr txBox="1">
            <a:spLocks/>
          </p:cNvSpPr>
          <p:nvPr/>
        </p:nvSpPr>
        <p:spPr bwMode="auto">
          <a:xfrm>
            <a:off x="550862" y="136170"/>
            <a:ext cx="8413626" cy="2873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defPPr>
              <a:defRPr lang="tr-TR"/>
            </a:defPPr>
            <a:lvl1pPr algn="l" rtl="0" fontAlgn="base">
              <a:spcBef>
                <a:spcPct val="0"/>
              </a:spcBef>
              <a:spcAft>
                <a:spcPct val="0"/>
              </a:spcAft>
              <a:defRPr sz="1000" i="1" kern="1200">
                <a:solidFill>
                  <a:schemeClr val="tx1"/>
                </a:solidFill>
                <a:latin typeface="+mn-lt"/>
                <a:ea typeface="+mn-ea"/>
                <a:cs typeface="+mn-cs"/>
              </a:defRPr>
            </a:lvl1pPr>
            <a:lvl2pPr marL="457200" algn="l" rtl="0" fontAlgn="base">
              <a:spcBef>
                <a:spcPct val="0"/>
              </a:spcBef>
              <a:spcAft>
                <a:spcPct val="0"/>
              </a:spcAft>
              <a:defRPr sz="3200" kern="1200">
                <a:solidFill>
                  <a:schemeClr val="tx1"/>
                </a:solidFill>
                <a:latin typeface="Palatino Linotype" pitchFamily="18" charset="0"/>
                <a:ea typeface="+mn-ea"/>
                <a:cs typeface="+mn-cs"/>
              </a:defRPr>
            </a:lvl2pPr>
            <a:lvl3pPr marL="914400" algn="l" rtl="0" fontAlgn="base">
              <a:spcBef>
                <a:spcPct val="0"/>
              </a:spcBef>
              <a:spcAft>
                <a:spcPct val="0"/>
              </a:spcAft>
              <a:defRPr sz="3200" kern="1200">
                <a:solidFill>
                  <a:schemeClr val="tx1"/>
                </a:solidFill>
                <a:latin typeface="Palatino Linotype" pitchFamily="18" charset="0"/>
                <a:ea typeface="+mn-ea"/>
                <a:cs typeface="+mn-cs"/>
              </a:defRPr>
            </a:lvl3pPr>
            <a:lvl4pPr marL="1371600" algn="l" rtl="0" fontAlgn="base">
              <a:spcBef>
                <a:spcPct val="0"/>
              </a:spcBef>
              <a:spcAft>
                <a:spcPct val="0"/>
              </a:spcAft>
              <a:defRPr sz="3200" kern="1200">
                <a:solidFill>
                  <a:schemeClr val="tx1"/>
                </a:solidFill>
                <a:latin typeface="Palatino Linotype" pitchFamily="18" charset="0"/>
                <a:ea typeface="+mn-ea"/>
                <a:cs typeface="+mn-cs"/>
              </a:defRPr>
            </a:lvl4pPr>
            <a:lvl5pPr marL="1828800" algn="l" rtl="0" fontAlgn="base">
              <a:spcBef>
                <a:spcPct val="0"/>
              </a:spcBef>
              <a:spcAft>
                <a:spcPct val="0"/>
              </a:spcAft>
              <a:defRPr sz="3200" kern="1200">
                <a:solidFill>
                  <a:schemeClr val="tx1"/>
                </a:solidFill>
                <a:latin typeface="Palatino Linotype" pitchFamily="18" charset="0"/>
                <a:ea typeface="+mn-ea"/>
                <a:cs typeface="+mn-cs"/>
              </a:defRPr>
            </a:lvl5pPr>
            <a:lvl6pPr marL="2286000" algn="l" defTabSz="914400" rtl="0" eaLnBrk="1" latinLnBrk="0" hangingPunct="1">
              <a:defRPr sz="3200" kern="1200">
                <a:solidFill>
                  <a:schemeClr val="tx1"/>
                </a:solidFill>
                <a:latin typeface="Palatino Linotype" pitchFamily="18" charset="0"/>
                <a:ea typeface="+mn-ea"/>
                <a:cs typeface="+mn-cs"/>
              </a:defRPr>
            </a:lvl6pPr>
            <a:lvl7pPr marL="2743200" algn="l" defTabSz="914400" rtl="0" eaLnBrk="1" latinLnBrk="0" hangingPunct="1">
              <a:defRPr sz="3200" kern="1200">
                <a:solidFill>
                  <a:schemeClr val="tx1"/>
                </a:solidFill>
                <a:latin typeface="Palatino Linotype" pitchFamily="18" charset="0"/>
                <a:ea typeface="+mn-ea"/>
                <a:cs typeface="+mn-cs"/>
              </a:defRPr>
            </a:lvl7pPr>
            <a:lvl8pPr marL="3200400" algn="l" defTabSz="914400" rtl="0" eaLnBrk="1" latinLnBrk="0" hangingPunct="1">
              <a:defRPr sz="3200" kern="1200">
                <a:solidFill>
                  <a:schemeClr val="tx1"/>
                </a:solidFill>
                <a:latin typeface="Palatino Linotype" pitchFamily="18" charset="0"/>
                <a:ea typeface="+mn-ea"/>
                <a:cs typeface="+mn-cs"/>
              </a:defRPr>
            </a:lvl8pPr>
            <a:lvl9pPr marL="3657600" algn="l" defTabSz="914400" rtl="0" eaLnBrk="1" latinLnBrk="0" hangingPunct="1">
              <a:defRPr sz="3200" kern="1200">
                <a:solidFill>
                  <a:schemeClr val="tx1"/>
                </a:solidFill>
                <a:latin typeface="Palatino Linotype" pitchFamily="18" charset="0"/>
                <a:ea typeface="+mn-ea"/>
                <a:cs typeface="+mn-cs"/>
              </a:defRPr>
            </a:lvl9pPr>
          </a:lstStyle>
          <a:p>
            <a:pPr>
              <a:defRPr/>
            </a:pPr>
            <a:r>
              <a:rPr lang="tr-TR" b="1" dirty="0"/>
              <a:t>Machine </a:t>
            </a:r>
            <a:r>
              <a:rPr lang="tr-TR" b="1" dirty="0" smtClean="0"/>
              <a:t>Learning</a:t>
            </a:r>
            <a:r>
              <a:rPr lang="en-US" b="1" dirty="0" smtClean="0"/>
              <a:t>					</a:t>
            </a:r>
            <a:r>
              <a:rPr lang="fa-IR" b="1" dirty="0" smtClean="0"/>
              <a:t>             </a:t>
            </a:r>
            <a:r>
              <a:rPr lang="en-US" b="1" dirty="0" smtClean="0"/>
              <a:t>	</a:t>
            </a:r>
            <a:r>
              <a:rPr lang="fa-IR" b="1" dirty="0" smtClean="0"/>
              <a:t>	</a:t>
            </a:r>
            <a:r>
              <a:rPr lang="fa-IR" sz="1200" b="1" i="0" dirty="0">
                <a:latin typeface="Lucida Bright" pitchFamily="18" charset="0"/>
                <a:cs typeface="2  Nazanin" pitchFamily="2" charset="-78"/>
              </a:rPr>
              <a:t>یادگیری ماشین</a:t>
            </a:r>
            <a:endParaRPr lang="en-US" sz="2000" b="1" i="0" dirty="0">
              <a:latin typeface="Lucida Bright" pitchFamily="18" charset="0"/>
              <a:cs typeface="2  Nazanin" pitchFamily="2" charset="-78"/>
            </a:endParaRPr>
          </a:p>
        </p:txBody>
      </p:sp>
      <p:cxnSp>
        <p:nvCxnSpPr>
          <p:cNvPr id="8" name="Straight Connector 7"/>
          <p:cNvCxnSpPr/>
          <p:nvPr/>
        </p:nvCxnSpPr>
        <p:spPr>
          <a:xfrm>
            <a:off x="539750" y="6381750"/>
            <a:ext cx="8135938" cy="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ransition>
    <p:pull dir="d"/>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b="1" dirty="0" smtClean="0"/>
              <a:t>Artificial neural networks</a:t>
            </a:r>
            <a:endParaRPr lang="en-US" sz="2400" b="1" dirty="0" smtClean="0"/>
          </a:p>
        </p:txBody>
      </p:sp>
      <p:sp>
        <p:nvSpPr>
          <p:cNvPr id="4" name="Slide Number Placeholder 3"/>
          <p:cNvSpPr>
            <a:spLocks noGrp="1"/>
          </p:cNvSpPr>
          <p:nvPr>
            <p:ph type="sldNum" sz="quarter" idx="11"/>
          </p:nvPr>
        </p:nvSpPr>
        <p:spPr/>
        <p:txBody>
          <a:bodyPr/>
          <a:lstStyle/>
          <a:p>
            <a:fld id="{4B548ED0-F176-42C9-9552-3080C5B8C662}" type="slidenum">
              <a:rPr lang="en-US" smtClean="0"/>
              <a:pPr/>
              <a:t>19</a:t>
            </a:fld>
            <a:endParaRPr lang="en-US" dirty="0"/>
          </a:p>
        </p:txBody>
      </p:sp>
      <p:pic>
        <p:nvPicPr>
          <p:cNvPr id="3074" name="Picture 2" descr="D:\ml-pres\NasaNeuralNetwork.jpg"/>
          <p:cNvPicPr>
            <a:picLocks noChangeAspect="1" noChangeArrowheads="1"/>
          </p:cNvPicPr>
          <p:nvPr/>
        </p:nvPicPr>
        <p:blipFill>
          <a:blip r:embed="rId3"/>
          <a:srcRect/>
          <a:stretch>
            <a:fillRect/>
          </a:stretch>
        </p:blipFill>
        <p:spPr bwMode="auto">
          <a:xfrm>
            <a:off x="228600" y="1447799"/>
            <a:ext cx="7924800" cy="4981303"/>
          </a:xfrm>
          <a:prstGeom prst="rect">
            <a:avLst/>
          </a:prstGeom>
          <a:noFill/>
        </p:spPr>
      </p:pic>
      <p:sp>
        <p:nvSpPr>
          <p:cNvPr id="5" name="Slide Number Placeholder 3"/>
          <p:cNvSpPr txBox="1">
            <a:spLocks/>
          </p:cNvSpPr>
          <p:nvPr/>
        </p:nvSpPr>
        <p:spPr bwMode="auto">
          <a:xfrm>
            <a:off x="6588125" y="6237288"/>
            <a:ext cx="21336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548ED0-F176-42C9-9552-3080C5B8C662}" type="slidenum">
              <a:rPr kumimoji="0" lang="en-US" sz="1400" b="0" i="1"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400" b="0" i="1" u="none" strike="noStrike" kern="1200" cap="none" spc="0" normalizeH="0" baseline="0" noProof="0" dirty="0">
              <a:ln>
                <a:noFill/>
              </a:ln>
              <a:solidFill>
                <a:schemeClr val="tx1"/>
              </a:solidFill>
              <a:effectLst/>
              <a:uLnTx/>
              <a:uFillTx/>
              <a:latin typeface="+mn-lt"/>
              <a:ea typeface="+mn-ea"/>
              <a:cs typeface="+mn-cs"/>
            </a:endParaRPr>
          </a:p>
        </p:txBody>
      </p:sp>
      <p:sp>
        <p:nvSpPr>
          <p:cNvPr id="6" name="Footer Placeholder 3"/>
          <p:cNvSpPr txBox="1">
            <a:spLocks/>
          </p:cNvSpPr>
          <p:nvPr/>
        </p:nvSpPr>
        <p:spPr bwMode="auto">
          <a:xfrm>
            <a:off x="550862" y="136170"/>
            <a:ext cx="8413626" cy="2873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defPPr>
              <a:defRPr lang="tr-TR"/>
            </a:defPPr>
            <a:lvl1pPr algn="l" rtl="0" fontAlgn="base">
              <a:spcBef>
                <a:spcPct val="0"/>
              </a:spcBef>
              <a:spcAft>
                <a:spcPct val="0"/>
              </a:spcAft>
              <a:defRPr sz="1000" i="1" kern="1200">
                <a:solidFill>
                  <a:schemeClr val="tx1"/>
                </a:solidFill>
                <a:latin typeface="+mn-lt"/>
                <a:ea typeface="+mn-ea"/>
                <a:cs typeface="+mn-cs"/>
              </a:defRPr>
            </a:lvl1pPr>
            <a:lvl2pPr marL="457200" algn="l" rtl="0" fontAlgn="base">
              <a:spcBef>
                <a:spcPct val="0"/>
              </a:spcBef>
              <a:spcAft>
                <a:spcPct val="0"/>
              </a:spcAft>
              <a:defRPr sz="3200" kern="1200">
                <a:solidFill>
                  <a:schemeClr val="tx1"/>
                </a:solidFill>
                <a:latin typeface="Palatino Linotype" pitchFamily="18" charset="0"/>
                <a:ea typeface="+mn-ea"/>
                <a:cs typeface="+mn-cs"/>
              </a:defRPr>
            </a:lvl2pPr>
            <a:lvl3pPr marL="914400" algn="l" rtl="0" fontAlgn="base">
              <a:spcBef>
                <a:spcPct val="0"/>
              </a:spcBef>
              <a:spcAft>
                <a:spcPct val="0"/>
              </a:spcAft>
              <a:defRPr sz="3200" kern="1200">
                <a:solidFill>
                  <a:schemeClr val="tx1"/>
                </a:solidFill>
                <a:latin typeface="Palatino Linotype" pitchFamily="18" charset="0"/>
                <a:ea typeface="+mn-ea"/>
                <a:cs typeface="+mn-cs"/>
              </a:defRPr>
            </a:lvl3pPr>
            <a:lvl4pPr marL="1371600" algn="l" rtl="0" fontAlgn="base">
              <a:spcBef>
                <a:spcPct val="0"/>
              </a:spcBef>
              <a:spcAft>
                <a:spcPct val="0"/>
              </a:spcAft>
              <a:defRPr sz="3200" kern="1200">
                <a:solidFill>
                  <a:schemeClr val="tx1"/>
                </a:solidFill>
                <a:latin typeface="Palatino Linotype" pitchFamily="18" charset="0"/>
                <a:ea typeface="+mn-ea"/>
                <a:cs typeface="+mn-cs"/>
              </a:defRPr>
            </a:lvl4pPr>
            <a:lvl5pPr marL="1828800" algn="l" rtl="0" fontAlgn="base">
              <a:spcBef>
                <a:spcPct val="0"/>
              </a:spcBef>
              <a:spcAft>
                <a:spcPct val="0"/>
              </a:spcAft>
              <a:defRPr sz="3200" kern="1200">
                <a:solidFill>
                  <a:schemeClr val="tx1"/>
                </a:solidFill>
                <a:latin typeface="Palatino Linotype" pitchFamily="18" charset="0"/>
                <a:ea typeface="+mn-ea"/>
                <a:cs typeface="+mn-cs"/>
              </a:defRPr>
            </a:lvl5pPr>
            <a:lvl6pPr marL="2286000" algn="l" defTabSz="914400" rtl="0" eaLnBrk="1" latinLnBrk="0" hangingPunct="1">
              <a:defRPr sz="3200" kern="1200">
                <a:solidFill>
                  <a:schemeClr val="tx1"/>
                </a:solidFill>
                <a:latin typeface="Palatino Linotype" pitchFamily="18" charset="0"/>
                <a:ea typeface="+mn-ea"/>
                <a:cs typeface="+mn-cs"/>
              </a:defRPr>
            </a:lvl6pPr>
            <a:lvl7pPr marL="2743200" algn="l" defTabSz="914400" rtl="0" eaLnBrk="1" latinLnBrk="0" hangingPunct="1">
              <a:defRPr sz="3200" kern="1200">
                <a:solidFill>
                  <a:schemeClr val="tx1"/>
                </a:solidFill>
                <a:latin typeface="Palatino Linotype" pitchFamily="18" charset="0"/>
                <a:ea typeface="+mn-ea"/>
                <a:cs typeface="+mn-cs"/>
              </a:defRPr>
            </a:lvl7pPr>
            <a:lvl8pPr marL="3200400" algn="l" defTabSz="914400" rtl="0" eaLnBrk="1" latinLnBrk="0" hangingPunct="1">
              <a:defRPr sz="3200" kern="1200">
                <a:solidFill>
                  <a:schemeClr val="tx1"/>
                </a:solidFill>
                <a:latin typeface="Palatino Linotype" pitchFamily="18" charset="0"/>
                <a:ea typeface="+mn-ea"/>
                <a:cs typeface="+mn-cs"/>
              </a:defRPr>
            </a:lvl8pPr>
            <a:lvl9pPr marL="3657600" algn="l" defTabSz="914400" rtl="0" eaLnBrk="1" latinLnBrk="0" hangingPunct="1">
              <a:defRPr sz="3200" kern="1200">
                <a:solidFill>
                  <a:schemeClr val="tx1"/>
                </a:solidFill>
                <a:latin typeface="Palatino Linotype" pitchFamily="18" charset="0"/>
                <a:ea typeface="+mn-ea"/>
                <a:cs typeface="+mn-cs"/>
              </a:defRPr>
            </a:lvl9pPr>
          </a:lstStyle>
          <a:p>
            <a:pPr>
              <a:defRPr/>
            </a:pPr>
            <a:r>
              <a:rPr lang="tr-TR" b="1" dirty="0"/>
              <a:t>Machine </a:t>
            </a:r>
            <a:r>
              <a:rPr lang="tr-TR" b="1" dirty="0" smtClean="0"/>
              <a:t>Learning</a:t>
            </a:r>
            <a:r>
              <a:rPr lang="en-US" b="1" dirty="0" smtClean="0"/>
              <a:t>					</a:t>
            </a:r>
            <a:r>
              <a:rPr lang="fa-IR" b="1" dirty="0" smtClean="0"/>
              <a:t>             </a:t>
            </a:r>
            <a:r>
              <a:rPr lang="en-US" b="1" dirty="0" smtClean="0"/>
              <a:t>	</a:t>
            </a:r>
            <a:r>
              <a:rPr lang="fa-IR" b="1" dirty="0" smtClean="0"/>
              <a:t>	</a:t>
            </a:r>
            <a:r>
              <a:rPr lang="fa-IR" sz="1200" b="1" i="0" dirty="0">
                <a:latin typeface="Lucida Bright" pitchFamily="18" charset="0"/>
                <a:cs typeface="2  Nazanin" pitchFamily="2" charset="-78"/>
              </a:rPr>
              <a:t>یادگیری ماشین</a:t>
            </a:r>
            <a:endParaRPr lang="en-US" sz="2000" b="1" i="0" dirty="0">
              <a:latin typeface="Lucida Bright" pitchFamily="18" charset="0"/>
              <a:cs typeface="2  Nazanin" pitchFamily="2" charset="-78"/>
            </a:endParaRPr>
          </a:p>
        </p:txBody>
      </p:sp>
      <p:cxnSp>
        <p:nvCxnSpPr>
          <p:cNvPr id="7" name="Straight Connector 6"/>
          <p:cNvCxnSpPr/>
          <p:nvPr/>
        </p:nvCxnSpPr>
        <p:spPr>
          <a:xfrm>
            <a:off x="539750" y="6381750"/>
            <a:ext cx="8135938" cy="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ransition>
    <p:pull dir="d"/>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fld id="{4B548ED0-F176-42C9-9552-3080C5B8C662}" type="slidenum">
              <a:rPr lang="en-US" smtClean="0"/>
              <a:pPr/>
              <a:t>2</a:t>
            </a:fld>
            <a:endParaRPr lang="en-US" dirty="0"/>
          </a:p>
        </p:txBody>
      </p:sp>
      <p:sp>
        <p:nvSpPr>
          <p:cNvPr id="5" name="Rectangle 2"/>
          <p:cNvSpPr txBox="1">
            <a:spLocks noChangeArrowheads="1"/>
          </p:cNvSpPr>
          <p:nvPr/>
        </p:nvSpPr>
        <p:spPr bwMode="auto">
          <a:xfrm>
            <a:off x="251520" y="228600"/>
            <a:ext cx="8640960" cy="66754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marL="0" marR="0" lvl="0" indent="0" algn="ctr" defTabSz="914400" rtl="1" eaLnBrk="1" fontAlgn="base" latinLnBrk="0" hangingPunct="1">
              <a:lnSpc>
                <a:spcPct val="100000"/>
              </a:lnSpc>
              <a:spcBef>
                <a:spcPct val="0"/>
              </a:spcBef>
              <a:spcAft>
                <a:spcPct val="0"/>
              </a:spcAft>
              <a:buClrTx/>
              <a:buSzTx/>
              <a:buFontTx/>
              <a:buNone/>
              <a:tabLst/>
              <a:defRPr/>
            </a:pPr>
            <a:r>
              <a:rPr kumimoji="0" lang="fa-IR" sz="2400" b="0" i="0" u="none" strike="noStrike" kern="0" cap="none" spc="0" normalizeH="0" baseline="0" noProof="0" smtClean="0">
                <a:ln>
                  <a:noFill/>
                </a:ln>
                <a:solidFill>
                  <a:schemeClr val="bg2"/>
                </a:solidFill>
                <a:effectLst>
                  <a:outerShdw blurRad="38100" dist="38100" dir="2700000" algn="tl">
                    <a:srgbClr val="000000">
                      <a:alpha val="43137"/>
                    </a:srgbClr>
                  </a:outerShdw>
                </a:effectLst>
                <a:uLnTx/>
                <a:uFillTx/>
                <a:latin typeface="+mj-lt"/>
                <a:ea typeface="+mj-ea"/>
                <a:cs typeface="2  Titr" pitchFamily="2" charset="-78"/>
              </a:rPr>
              <a:t>فهرست</a:t>
            </a:r>
            <a:endParaRPr kumimoji="0" lang="tr-TR" sz="2400" b="0" i="0" u="none" strike="noStrike" kern="0" cap="none" spc="0" normalizeH="0" baseline="0" noProof="0" dirty="0" smtClean="0">
              <a:ln>
                <a:noFill/>
              </a:ln>
              <a:solidFill>
                <a:schemeClr val="bg2"/>
              </a:solidFill>
              <a:effectLst>
                <a:outerShdw blurRad="38100" dist="38100" dir="2700000" algn="tl">
                  <a:srgbClr val="000000">
                    <a:alpha val="43137"/>
                  </a:srgbClr>
                </a:outerShdw>
              </a:effectLst>
              <a:uLnTx/>
              <a:uFillTx/>
              <a:latin typeface="+mj-lt"/>
              <a:ea typeface="+mj-ea"/>
              <a:cs typeface="2  Titr" pitchFamily="2" charset="-78"/>
            </a:endParaRPr>
          </a:p>
        </p:txBody>
      </p:sp>
      <p:sp>
        <p:nvSpPr>
          <p:cNvPr id="6" name="Slide Number Placeholder 3"/>
          <p:cNvSpPr txBox="1">
            <a:spLocks/>
          </p:cNvSpPr>
          <p:nvPr/>
        </p:nvSpPr>
        <p:spPr bwMode="auto">
          <a:xfrm>
            <a:off x="6588125" y="6237288"/>
            <a:ext cx="21336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548ED0-F176-42C9-9552-3080C5B8C662}" type="slidenum">
              <a:rPr kumimoji="0" lang="en-US" sz="1400" b="0" i="1"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400" b="0" i="1" u="none" strike="noStrike" kern="1200" cap="none" spc="0" normalizeH="0" baseline="0" noProof="0" dirty="0">
              <a:ln>
                <a:noFill/>
              </a:ln>
              <a:solidFill>
                <a:schemeClr val="tx1"/>
              </a:solidFill>
              <a:effectLst/>
              <a:uLnTx/>
              <a:uFillTx/>
              <a:latin typeface="+mn-lt"/>
              <a:ea typeface="+mn-ea"/>
              <a:cs typeface="+mn-cs"/>
            </a:endParaRPr>
          </a:p>
        </p:txBody>
      </p:sp>
      <p:sp>
        <p:nvSpPr>
          <p:cNvPr id="7" name="Footer Placeholder 3"/>
          <p:cNvSpPr txBox="1">
            <a:spLocks/>
          </p:cNvSpPr>
          <p:nvPr/>
        </p:nvSpPr>
        <p:spPr bwMode="auto">
          <a:xfrm>
            <a:off x="550862" y="136170"/>
            <a:ext cx="8413626" cy="2873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defPPr>
              <a:defRPr lang="tr-TR"/>
            </a:defPPr>
            <a:lvl1pPr algn="l" rtl="0" fontAlgn="base">
              <a:spcBef>
                <a:spcPct val="0"/>
              </a:spcBef>
              <a:spcAft>
                <a:spcPct val="0"/>
              </a:spcAft>
              <a:defRPr sz="1000" i="1" kern="1200">
                <a:solidFill>
                  <a:schemeClr val="tx1"/>
                </a:solidFill>
                <a:latin typeface="+mn-lt"/>
                <a:ea typeface="+mn-ea"/>
                <a:cs typeface="+mn-cs"/>
              </a:defRPr>
            </a:lvl1pPr>
            <a:lvl2pPr marL="457200" algn="l" rtl="0" fontAlgn="base">
              <a:spcBef>
                <a:spcPct val="0"/>
              </a:spcBef>
              <a:spcAft>
                <a:spcPct val="0"/>
              </a:spcAft>
              <a:defRPr sz="3200" kern="1200">
                <a:solidFill>
                  <a:schemeClr val="tx1"/>
                </a:solidFill>
                <a:latin typeface="Palatino Linotype" pitchFamily="18" charset="0"/>
                <a:ea typeface="+mn-ea"/>
                <a:cs typeface="+mn-cs"/>
              </a:defRPr>
            </a:lvl2pPr>
            <a:lvl3pPr marL="914400" algn="l" rtl="0" fontAlgn="base">
              <a:spcBef>
                <a:spcPct val="0"/>
              </a:spcBef>
              <a:spcAft>
                <a:spcPct val="0"/>
              </a:spcAft>
              <a:defRPr sz="3200" kern="1200">
                <a:solidFill>
                  <a:schemeClr val="tx1"/>
                </a:solidFill>
                <a:latin typeface="Palatino Linotype" pitchFamily="18" charset="0"/>
                <a:ea typeface="+mn-ea"/>
                <a:cs typeface="+mn-cs"/>
              </a:defRPr>
            </a:lvl3pPr>
            <a:lvl4pPr marL="1371600" algn="l" rtl="0" fontAlgn="base">
              <a:spcBef>
                <a:spcPct val="0"/>
              </a:spcBef>
              <a:spcAft>
                <a:spcPct val="0"/>
              </a:spcAft>
              <a:defRPr sz="3200" kern="1200">
                <a:solidFill>
                  <a:schemeClr val="tx1"/>
                </a:solidFill>
                <a:latin typeface="Palatino Linotype" pitchFamily="18" charset="0"/>
                <a:ea typeface="+mn-ea"/>
                <a:cs typeface="+mn-cs"/>
              </a:defRPr>
            </a:lvl4pPr>
            <a:lvl5pPr marL="1828800" algn="l" rtl="0" fontAlgn="base">
              <a:spcBef>
                <a:spcPct val="0"/>
              </a:spcBef>
              <a:spcAft>
                <a:spcPct val="0"/>
              </a:spcAft>
              <a:defRPr sz="3200" kern="1200">
                <a:solidFill>
                  <a:schemeClr val="tx1"/>
                </a:solidFill>
                <a:latin typeface="Palatino Linotype" pitchFamily="18" charset="0"/>
                <a:ea typeface="+mn-ea"/>
                <a:cs typeface="+mn-cs"/>
              </a:defRPr>
            </a:lvl5pPr>
            <a:lvl6pPr marL="2286000" algn="l" defTabSz="914400" rtl="0" eaLnBrk="1" latinLnBrk="0" hangingPunct="1">
              <a:defRPr sz="3200" kern="1200">
                <a:solidFill>
                  <a:schemeClr val="tx1"/>
                </a:solidFill>
                <a:latin typeface="Palatino Linotype" pitchFamily="18" charset="0"/>
                <a:ea typeface="+mn-ea"/>
                <a:cs typeface="+mn-cs"/>
              </a:defRPr>
            </a:lvl6pPr>
            <a:lvl7pPr marL="2743200" algn="l" defTabSz="914400" rtl="0" eaLnBrk="1" latinLnBrk="0" hangingPunct="1">
              <a:defRPr sz="3200" kern="1200">
                <a:solidFill>
                  <a:schemeClr val="tx1"/>
                </a:solidFill>
                <a:latin typeface="Palatino Linotype" pitchFamily="18" charset="0"/>
                <a:ea typeface="+mn-ea"/>
                <a:cs typeface="+mn-cs"/>
              </a:defRPr>
            </a:lvl7pPr>
            <a:lvl8pPr marL="3200400" algn="l" defTabSz="914400" rtl="0" eaLnBrk="1" latinLnBrk="0" hangingPunct="1">
              <a:defRPr sz="3200" kern="1200">
                <a:solidFill>
                  <a:schemeClr val="tx1"/>
                </a:solidFill>
                <a:latin typeface="Palatino Linotype" pitchFamily="18" charset="0"/>
                <a:ea typeface="+mn-ea"/>
                <a:cs typeface="+mn-cs"/>
              </a:defRPr>
            </a:lvl8pPr>
            <a:lvl9pPr marL="3657600" algn="l" defTabSz="914400" rtl="0" eaLnBrk="1" latinLnBrk="0" hangingPunct="1">
              <a:defRPr sz="3200" kern="1200">
                <a:solidFill>
                  <a:schemeClr val="tx1"/>
                </a:solidFill>
                <a:latin typeface="Palatino Linotype" pitchFamily="18" charset="0"/>
                <a:ea typeface="+mn-ea"/>
                <a:cs typeface="+mn-cs"/>
              </a:defRPr>
            </a:lvl9pPr>
          </a:lstStyle>
          <a:p>
            <a:pPr>
              <a:defRPr/>
            </a:pPr>
            <a:r>
              <a:rPr lang="tr-TR" b="1" dirty="0"/>
              <a:t>Machine </a:t>
            </a:r>
            <a:r>
              <a:rPr lang="tr-TR" b="1" dirty="0" smtClean="0"/>
              <a:t>Learning</a:t>
            </a:r>
            <a:r>
              <a:rPr lang="en-US" b="1" dirty="0" smtClean="0"/>
              <a:t>					</a:t>
            </a:r>
            <a:r>
              <a:rPr lang="fa-IR" b="1" dirty="0" smtClean="0"/>
              <a:t>             </a:t>
            </a:r>
            <a:r>
              <a:rPr lang="en-US" b="1" dirty="0" smtClean="0"/>
              <a:t>	</a:t>
            </a:r>
            <a:r>
              <a:rPr lang="fa-IR" b="1" dirty="0" smtClean="0"/>
              <a:t>	</a:t>
            </a:r>
            <a:r>
              <a:rPr lang="fa-IR" sz="1200" b="1" i="0" dirty="0">
                <a:latin typeface="Lucida Bright" pitchFamily="18" charset="0"/>
                <a:cs typeface="2  Nazanin" pitchFamily="2" charset="-78"/>
              </a:rPr>
              <a:t>یادگیری ماشین</a:t>
            </a:r>
            <a:endParaRPr lang="en-US" sz="2000" b="1" i="0" dirty="0">
              <a:latin typeface="Lucida Bright" pitchFamily="18" charset="0"/>
              <a:cs typeface="2  Nazanin" pitchFamily="2" charset="-78"/>
            </a:endParaRPr>
          </a:p>
        </p:txBody>
      </p:sp>
      <p:cxnSp>
        <p:nvCxnSpPr>
          <p:cNvPr id="8" name="Straight Connector 7"/>
          <p:cNvCxnSpPr/>
          <p:nvPr/>
        </p:nvCxnSpPr>
        <p:spPr>
          <a:xfrm>
            <a:off x="539750" y="6381750"/>
            <a:ext cx="8135938"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Rectangle 3"/>
          <p:cNvSpPr txBox="1">
            <a:spLocks noChangeArrowheads="1"/>
          </p:cNvSpPr>
          <p:nvPr/>
        </p:nvSpPr>
        <p:spPr bwMode="auto">
          <a:xfrm>
            <a:off x="1033264" y="968152"/>
            <a:ext cx="7211144" cy="468052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marL="342900" marR="0" lvl="0" indent="-342900" algn="r" defTabSz="914400" rtl="1" eaLnBrk="1" fontAlgn="base" latinLnBrk="0" hangingPunct="1">
              <a:lnSpc>
                <a:spcPts val="2000"/>
              </a:lnSpc>
              <a:spcBef>
                <a:spcPct val="20000"/>
              </a:spcBef>
              <a:spcAft>
                <a:spcPct val="0"/>
              </a:spcAft>
              <a:buClr>
                <a:schemeClr val="bg2"/>
              </a:buClr>
              <a:buSzPct val="60000"/>
              <a:buFont typeface="Wingdings" pitchFamily="2" charset="2"/>
              <a:buChar char="n"/>
              <a:tabLst/>
              <a:defRPr/>
            </a:pPr>
            <a:r>
              <a:rPr kumimoji="0" lang="fa-IR" sz="1400" b="0" i="0" u="none" strike="noStrike" kern="0" cap="none" spc="0" normalizeH="0" baseline="0" noProof="0" dirty="0" smtClean="0">
                <a:ln>
                  <a:noFill/>
                </a:ln>
                <a:solidFill>
                  <a:schemeClr val="tx1"/>
                </a:solidFill>
                <a:effectLst/>
                <a:uLnTx/>
                <a:uFillTx/>
                <a:latin typeface="+mn-lt"/>
                <a:ea typeface="+mn-ea"/>
                <a:cs typeface="2  Nazanin" pitchFamily="2" charset="-78"/>
              </a:rPr>
              <a:t>یادگیری ماشین چیست؟</a:t>
            </a:r>
            <a:endParaRPr kumimoji="0" lang="en-US" sz="1400" b="0" i="0" u="none" strike="noStrike" kern="0" cap="none" spc="0" normalizeH="0" baseline="0" noProof="0" dirty="0" smtClean="0">
              <a:ln>
                <a:noFill/>
              </a:ln>
              <a:solidFill>
                <a:schemeClr val="tx1"/>
              </a:solidFill>
              <a:effectLst/>
              <a:uLnTx/>
              <a:uFillTx/>
              <a:latin typeface="+mn-lt"/>
              <a:ea typeface="+mn-ea"/>
              <a:cs typeface="2  Nazanin" pitchFamily="2" charset="-78"/>
            </a:endParaRPr>
          </a:p>
          <a:p>
            <a:pPr marL="342900" lvl="0" indent="-342900" algn="r" rtl="1" fontAlgn="base">
              <a:lnSpc>
                <a:spcPts val="2000"/>
              </a:lnSpc>
              <a:spcBef>
                <a:spcPct val="20000"/>
              </a:spcBef>
              <a:spcAft>
                <a:spcPct val="0"/>
              </a:spcAft>
              <a:buClr>
                <a:schemeClr val="bg2"/>
              </a:buClr>
              <a:buSzPct val="60000"/>
              <a:buFont typeface="Wingdings" pitchFamily="2" charset="2"/>
              <a:buChar char="n"/>
            </a:pPr>
            <a:r>
              <a:rPr lang="fa-IR" sz="1400" kern="0" dirty="0" smtClean="0">
                <a:cs typeface="2  Nazanin" pitchFamily="2" charset="-78"/>
              </a:rPr>
              <a:t>تعریف یادگیری ماشین</a:t>
            </a:r>
            <a:endParaRPr lang="fa-IR" sz="1400" kern="0" dirty="0" smtClean="0">
              <a:cs typeface="2  Nazanin" pitchFamily="2" charset="-78"/>
            </a:endParaRPr>
          </a:p>
          <a:p>
            <a:pPr marL="342900" marR="0" lvl="0" indent="-342900" algn="r" defTabSz="914400" rtl="1" eaLnBrk="1" fontAlgn="base" latinLnBrk="0" hangingPunct="1">
              <a:lnSpc>
                <a:spcPts val="2000"/>
              </a:lnSpc>
              <a:spcBef>
                <a:spcPct val="20000"/>
              </a:spcBef>
              <a:spcAft>
                <a:spcPct val="0"/>
              </a:spcAft>
              <a:buClr>
                <a:schemeClr val="bg2"/>
              </a:buClr>
              <a:buSzPct val="60000"/>
              <a:buFont typeface="Wingdings" pitchFamily="2" charset="2"/>
              <a:buChar char="n"/>
              <a:tabLst/>
              <a:defRPr/>
            </a:pPr>
            <a:r>
              <a:rPr kumimoji="0" lang="fa-IR" sz="1400" b="0" i="0" u="none" strike="noStrike" kern="0" cap="none" spc="0" normalizeH="0" baseline="0" noProof="0" dirty="0" smtClean="0">
                <a:ln>
                  <a:noFill/>
                </a:ln>
                <a:solidFill>
                  <a:schemeClr val="tx1"/>
                </a:solidFill>
                <a:effectLst/>
                <a:uLnTx/>
                <a:uFillTx/>
                <a:latin typeface="+mn-lt"/>
                <a:ea typeface="+mn-ea"/>
                <a:cs typeface="2  Nazanin" pitchFamily="2" charset="-78"/>
              </a:rPr>
              <a:t>انواع یادگیری</a:t>
            </a:r>
            <a:r>
              <a:rPr kumimoji="0" lang="fa-IR" sz="1400" b="0" i="0" u="none" strike="noStrike" kern="0" cap="none" spc="0" normalizeH="0" noProof="0" dirty="0" smtClean="0">
                <a:ln>
                  <a:noFill/>
                </a:ln>
                <a:solidFill>
                  <a:schemeClr val="tx1"/>
                </a:solidFill>
                <a:effectLst/>
                <a:uLnTx/>
                <a:uFillTx/>
                <a:latin typeface="+mn-lt"/>
                <a:ea typeface="+mn-ea"/>
                <a:cs typeface="2  Nazanin" pitchFamily="2" charset="-78"/>
              </a:rPr>
              <a:t> ها</a:t>
            </a:r>
          </a:p>
          <a:p>
            <a:pPr marL="342900" marR="0" lvl="0" indent="-342900" algn="r" defTabSz="914400" rtl="1" eaLnBrk="1" fontAlgn="base" latinLnBrk="0" hangingPunct="1">
              <a:lnSpc>
                <a:spcPts val="2000"/>
              </a:lnSpc>
              <a:spcBef>
                <a:spcPct val="20000"/>
              </a:spcBef>
              <a:spcAft>
                <a:spcPct val="0"/>
              </a:spcAft>
              <a:buClr>
                <a:schemeClr val="bg2"/>
              </a:buClr>
              <a:buSzPct val="60000"/>
              <a:buFont typeface="Wingdings" pitchFamily="2" charset="2"/>
              <a:buChar char="n"/>
              <a:tabLst/>
              <a:defRPr/>
            </a:pPr>
            <a:r>
              <a:rPr lang="fa-IR" sz="1400" kern="0" baseline="0" dirty="0" smtClean="0">
                <a:cs typeface="2  Nazanin" pitchFamily="2" charset="-78"/>
              </a:rPr>
              <a:t>موارد</a:t>
            </a:r>
            <a:r>
              <a:rPr lang="fa-IR" sz="1400" kern="0" dirty="0" smtClean="0">
                <a:cs typeface="2  Nazanin" pitchFamily="2" charset="-78"/>
              </a:rPr>
              <a:t> استفاده در یادگیری ماشین</a:t>
            </a:r>
            <a:endParaRPr lang="en-US" sz="1400" kern="0" dirty="0" smtClean="0">
              <a:cs typeface="2  Nazanin" pitchFamily="2" charset="-78"/>
            </a:endParaRPr>
          </a:p>
          <a:p>
            <a:pPr marL="800100" lvl="1" indent="-342900" algn="r" rtl="1" fontAlgn="base">
              <a:lnSpc>
                <a:spcPts val="2000"/>
              </a:lnSpc>
              <a:spcBef>
                <a:spcPct val="20000"/>
              </a:spcBef>
              <a:spcAft>
                <a:spcPct val="0"/>
              </a:spcAft>
              <a:buClr>
                <a:schemeClr val="bg2"/>
              </a:buClr>
              <a:buSzPct val="60000"/>
              <a:buFont typeface="Wingdings" pitchFamily="2" charset="2"/>
              <a:buChar char="n"/>
            </a:pPr>
            <a:r>
              <a:rPr lang="en-US" sz="1400" kern="0" dirty="0" smtClean="0">
                <a:cs typeface="2  Nazanin" pitchFamily="2" charset="-78"/>
              </a:rPr>
              <a:t>Decision Tree Learning</a:t>
            </a:r>
          </a:p>
          <a:p>
            <a:pPr marL="800100" lvl="1" indent="-342900" algn="r" rtl="1" fontAlgn="base">
              <a:lnSpc>
                <a:spcPts val="2000"/>
              </a:lnSpc>
              <a:spcBef>
                <a:spcPct val="20000"/>
              </a:spcBef>
              <a:spcAft>
                <a:spcPct val="0"/>
              </a:spcAft>
              <a:buClr>
                <a:schemeClr val="bg2"/>
              </a:buClr>
              <a:buSzPct val="60000"/>
              <a:buFont typeface="Wingdings" pitchFamily="2" charset="2"/>
              <a:buChar char="n"/>
            </a:pPr>
            <a:r>
              <a:rPr lang="en-US" sz="1400" kern="0" dirty="0" smtClean="0">
                <a:cs typeface="2  Nazanin" pitchFamily="2" charset="-78"/>
              </a:rPr>
              <a:t>Association Rule Learning</a:t>
            </a:r>
          </a:p>
          <a:p>
            <a:pPr marL="800100" lvl="1" indent="-342900" algn="r" rtl="1" fontAlgn="base">
              <a:lnSpc>
                <a:spcPts val="2000"/>
              </a:lnSpc>
              <a:spcBef>
                <a:spcPct val="20000"/>
              </a:spcBef>
              <a:spcAft>
                <a:spcPct val="0"/>
              </a:spcAft>
              <a:buClr>
                <a:schemeClr val="bg2"/>
              </a:buClr>
              <a:buSzPct val="60000"/>
              <a:buFont typeface="Wingdings" pitchFamily="2" charset="2"/>
              <a:buChar char="n"/>
            </a:pPr>
            <a:r>
              <a:rPr lang="en-US" sz="1400" kern="0" dirty="0" smtClean="0">
                <a:cs typeface="2  Nazanin" pitchFamily="2" charset="-78"/>
              </a:rPr>
              <a:t>Artificial Neural Network</a:t>
            </a:r>
          </a:p>
          <a:p>
            <a:pPr marL="800100" lvl="1" indent="-342900" algn="r" rtl="1" fontAlgn="base">
              <a:lnSpc>
                <a:spcPts val="2000"/>
              </a:lnSpc>
              <a:spcBef>
                <a:spcPct val="20000"/>
              </a:spcBef>
              <a:spcAft>
                <a:spcPct val="0"/>
              </a:spcAft>
              <a:buClr>
                <a:schemeClr val="bg2"/>
              </a:buClr>
              <a:buSzPct val="60000"/>
              <a:buFont typeface="Wingdings" pitchFamily="2" charset="2"/>
              <a:buChar char="n"/>
            </a:pPr>
            <a:r>
              <a:rPr lang="en-US" sz="1400" kern="0" dirty="0" smtClean="0">
                <a:cs typeface="2  Nazanin" pitchFamily="2" charset="-78"/>
              </a:rPr>
              <a:t>Genetic Programming</a:t>
            </a:r>
          </a:p>
          <a:p>
            <a:pPr marL="800100" lvl="1" indent="-342900" algn="r" rtl="1" fontAlgn="base">
              <a:lnSpc>
                <a:spcPts val="2000"/>
              </a:lnSpc>
              <a:spcBef>
                <a:spcPct val="20000"/>
              </a:spcBef>
              <a:spcAft>
                <a:spcPct val="0"/>
              </a:spcAft>
              <a:buClr>
                <a:schemeClr val="bg2"/>
              </a:buClr>
              <a:buSzPct val="60000"/>
              <a:buFont typeface="Wingdings" pitchFamily="2" charset="2"/>
              <a:buChar char="n"/>
            </a:pPr>
            <a:r>
              <a:rPr lang="en-US" sz="1400" kern="0" dirty="0" smtClean="0">
                <a:cs typeface="2  Nazanin" pitchFamily="2" charset="-78"/>
              </a:rPr>
              <a:t>Clustering</a:t>
            </a:r>
          </a:p>
          <a:p>
            <a:pPr marL="800100" lvl="1" indent="-342900" algn="r" rtl="1" fontAlgn="base">
              <a:lnSpc>
                <a:spcPts val="2000"/>
              </a:lnSpc>
              <a:spcBef>
                <a:spcPct val="20000"/>
              </a:spcBef>
              <a:spcAft>
                <a:spcPct val="0"/>
              </a:spcAft>
              <a:buClr>
                <a:schemeClr val="bg2"/>
              </a:buClr>
              <a:buSzPct val="60000"/>
              <a:buFont typeface="Wingdings" pitchFamily="2" charset="2"/>
              <a:buChar char="n"/>
            </a:pPr>
            <a:r>
              <a:rPr lang="en-US" sz="1400" kern="0" dirty="0" smtClean="0">
                <a:cs typeface="2  Nazanin" pitchFamily="2" charset="-78"/>
              </a:rPr>
              <a:t>Bayesian Networks</a:t>
            </a:r>
          </a:p>
          <a:p>
            <a:pPr marL="342900" indent="-342900" algn="r" rtl="1" fontAlgn="base">
              <a:lnSpc>
                <a:spcPts val="2000"/>
              </a:lnSpc>
              <a:spcBef>
                <a:spcPct val="20000"/>
              </a:spcBef>
              <a:spcAft>
                <a:spcPct val="0"/>
              </a:spcAft>
              <a:buClr>
                <a:schemeClr val="bg2"/>
              </a:buClr>
              <a:buSzPct val="60000"/>
              <a:buFont typeface="Wingdings" pitchFamily="2" charset="2"/>
              <a:buChar char="n"/>
            </a:pPr>
            <a:r>
              <a:rPr lang="fa-IR" sz="1400" kern="0" dirty="0" smtClean="0">
                <a:cs typeface="2  Nazanin" pitchFamily="2" charset="-78"/>
              </a:rPr>
              <a:t>مثالی از یادگیری با ناظر</a:t>
            </a:r>
          </a:p>
          <a:p>
            <a:pPr marL="800100" lvl="1" indent="-342900" algn="r" rtl="1" fontAlgn="base">
              <a:lnSpc>
                <a:spcPts val="2000"/>
              </a:lnSpc>
              <a:spcBef>
                <a:spcPct val="20000"/>
              </a:spcBef>
              <a:spcAft>
                <a:spcPct val="0"/>
              </a:spcAft>
              <a:buClr>
                <a:schemeClr val="bg2"/>
              </a:buClr>
              <a:buSzPct val="60000"/>
              <a:buFont typeface="Wingdings" pitchFamily="2" charset="2"/>
              <a:buChar char="n"/>
            </a:pPr>
            <a:r>
              <a:rPr lang="en-US" sz="1400" kern="0" dirty="0" smtClean="0">
                <a:cs typeface="2  Nazanin" pitchFamily="2" charset="-78"/>
              </a:rPr>
              <a:t>Linear regression With One Variable</a:t>
            </a:r>
          </a:p>
          <a:p>
            <a:pPr marL="1257300" lvl="2" indent="-342900" algn="r" rtl="1" fontAlgn="base">
              <a:lnSpc>
                <a:spcPts val="2000"/>
              </a:lnSpc>
              <a:spcBef>
                <a:spcPct val="20000"/>
              </a:spcBef>
              <a:spcAft>
                <a:spcPct val="0"/>
              </a:spcAft>
              <a:buClr>
                <a:schemeClr val="bg2"/>
              </a:buClr>
              <a:buSzPct val="60000"/>
              <a:buFont typeface="Wingdings" pitchFamily="2" charset="2"/>
              <a:buChar char="n"/>
            </a:pPr>
            <a:r>
              <a:rPr lang="en-US" sz="1400" kern="0" dirty="0" smtClean="0">
                <a:cs typeface="2  Nazanin" pitchFamily="2" charset="-78"/>
              </a:rPr>
              <a:t>Data/Train Set</a:t>
            </a:r>
          </a:p>
          <a:p>
            <a:pPr marL="1257300" lvl="2" indent="-342900" algn="r" rtl="1" fontAlgn="base">
              <a:lnSpc>
                <a:spcPts val="2000"/>
              </a:lnSpc>
              <a:spcBef>
                <a:spcPct val="20000"/>
              </a:spcBef>
              <a:spcAft>
                <a:spcPct val="0"/>
              </a:spcAft>
              <a:buClr>
                <a:schemeClr val="bg2"/>
              </a:buClr>
              <a:buSzPct val="60000"/>
              <a:buFont typeface="Wingdings" pitchFamily="2" charset="2"/>
              <a:buChar char="n"/>
            </a:pPr>
            <a:r>
              <a:rPr lang="en-US" sz="1400" kern="0" dirty="0" smtClean="0">
                <a:cs typeface="2  Nazanin" pitchFamily="2" charset="-78"/>
              </a:rPr>
              <a:t>Hypothesis</a:t>
            </a:r>
          </a:p>
          <a:p>
            <a:pPr marL="1257300" lvl="2" indent="-342900" algn="r" rtl="1" fontAlgn="base">
              <a:lnSpc>
                <a:spcPts val="2000"/>
              </a:lnSpc>
              <a:spcBef>
                <a:spcPct val="20000"/>
              </a:spcBef>
              <a:spcAft>
                <a:spcPct val="0"/>
              </a:spcAft>
              <a:buClr>
                <a:schemeClr val="bg2"/>
              </a:buClr>
              <a:buSzPct val="60000"/>
              <a:buFont typeface="Wingdings" pitchFamily="2" charset="2"/>
              <a:buChar char="n"/>
            </a:pPr>
            <a:r>
              <a:rPr lang="en-US" sz="1400" kern="0" dirty="0" smtClean="0">
                <a:cs typeface="2  Nazanin" pitchFamily="2" charset="-78"/>
              </a:rPr>
              <a:t>Cost Function</a:t>
            </a:r>
          </a:p>
          <a:p>
            <a:pPr marL="1257300" lvl="2" indent="-342900" algn="r" rtl="1" fontAlgn="base">
              <a:lnSpc>
                <a:spcPts val="2000"/>
              </a:lnSpc>
              <a:spcBef>
                <a:spcPct val="20000"/>
              </a:spcBef>
              <a:spcAft>
                <a:spcPct val="0"/>
              </a:spcAft>
              <a:buClr>
                <a:schemeClr val="bg2"/>
              </a:buClr>
              <a:buSzPct val="60000"/>
              <a:buFont typeface="Wingdings" pitchFamily="2" charset="2"/>
              <a:buChar char="n"/>
            </a:pPr>
            <a:r>
              <a:rPr lang="en-US" sz="1400" kern="0" dirty="0" smtClean="0">
                <a:cs typeface="2  Nazanin" pitchFamily="2" charset="-78"/>
              </a:rPr>
              <a:t>Gradient Decent Algorithm</a:t>
            </a:r>
          </a:p>
          <a:p>
            <a:pPr marL="1257300" lvl="2" indent="-342900" algn="r" rtl="1" fontAlgn="base">
              <a:lnSpc>
                <a:spcPts val="2000"/>
              </a:lnSpc>
              <a:spcBef>
                <a:spcPct val="20000"/>
              </a:spcBef>
              <a:spcAft>
                <a:spcPct val="0"/>
              </a:spcAft>
              <a:buClr>
                <a:schemeClr val="bg2"/>
              </a:buClr>
              <a:buSzPct val="60000"/>
              <a:buFont typeface="Wingdings" pitchFamily="2" charset="2"/>
              <a:buChar char="n"/>
            </a:pPr>
            <a:r>
              <a:rPr lang="en-US" sz="1400" kern="0" dirty="0" smtClean="0">
                <a:cs typeface="2  Nazanin" pitchFamily="2" charset="-78"/>
              </a:rPr>
              <a:t>Other Optimization Algorithm </a:t>
            </a:r>
          </a:p>
          <a:p>
            <a:pPr marL="342900" indent="-342900" algn="r" rtl="1" fontAlgn="base">
              <a:lnSpc>
                <a:spcPts val="2000"/>
              </a:lnSpc>
              <a:spcBef>
                <a:spcPct val="20000"/>
              </a:spcBef>
              <a:spcAft>
                <a:spcPct val="0"/>
              </a:spcAft>
              <a:buClr>
                <a:schemeClr val="bg2"/>
              </a:buClr>
              <a:buSzPct val="60000"/>
              <a:buFont typeface="Wingdings" pitchFamily="2" charset="2"/>
              <a:buChar char="n"/>
            </a:pPr>
            <a:r>
              <a:rPr kumimoji="0" lang="fa-IR" sz="1400" b="0" i="0" u="none" strike="noStrike" kern="0" cap="none" spc="0" normalizeH="0" baseline="0" noProof="0" dirty="0" smtClean="0">
                <a:ln>
                  <a:noFill/>
                </a:ln>
                <a:solidFill>
                  <a:schemeClr val="tx1"/>
                </a:solidFill>
                <a:effectLst/>
                <a:uLnTx/>
                <a:uFillTx/>
                <a:latin typeface="+mn-lt"/>
                <a:ea typeface="+mn-ea"/>
                <a:cs typeface="2  Nazanin" pitchFamily="2" charset="-78"/>
              </a:rPr>
              <a:t>هوش و آینده</a:t>
            </a: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a:r>
              <a:rPr lang="fa-IR" sz="2400" dirty="0" smtClean="0">
                <a:cs typeface="2  Nazanin" pitchFamily="2" charset="-78"/>
              </a:rPr>
              <a:t>موارد استفاده در یادگیری ماشین</a:t>
            </a:r>
            <a:endParaRPr lang="en-US" sz="2400" dirty="0">
              <a:cs typeface="2  Nazanin" pitchFamily="2" charset="-78"/>
            </a:endParaRPr>
          </a:p>
        </p:txBody>
      </p:sp>
      <p:sp>
        <p:nvSpPr>
          <p:cNvPr id="3" name="Content Placeholder 2"/>
          <p:cNvSpPr>
            <a:spLocks noGrp="1"/>
          </p:cNvSpPr>
          <p:nvPr>
            <p:ph idx="1"/>
          </p:nvPr>
        </p:nvSpPr>
        <p:spPr/>
        <p:txBody>
          <a:bodyPr>
            <a:normAutofit/>
          </a:bodyPr>
          <a:lstStyle/>
          <a:p>
            <a:pPr algn="just">
              <a:buNone/>
            </a:pPr>
            <a:endParaRPr lang="fa-IR" sz="1800" b="1" dirty="0" smtClean="0"/>
          </a:p>
          <a:p>
            <a:pPr algn="just">
              <a:buClr>
                <a:srgbClr val="92D050"/>
              </a:buClr>
              <a:buFont typeface="Wingdings" pitchFamily="2" charset="2"/>
              <a:buChar char="ü"/>
            </a:pPr>
            <a:r>
              <a:rPr lang="en-US" sz="1800" b="1" dirty="0" smtClean="0">
                <a:solidFill>
                  <a:srgbClr val="92D050"/>
                </a:solidFill>
              </a:rPr>
              <a:t>Decision tree learning</a:t>
            </a:r>
          </a:p>
          <a:p>
            <a:pPr algn="just">
              <a:buClr>
                <a:srgbClr val="92D050"/>
              </a:buClr>
              <a:buFont typeface="Wingdings" pitchFamily="2" charset="2"/>
              <a:buChar char="ü"/>
            </a:pPr>
            <a:r>
              <a:rPr lang="en-US" sz="1800" b="1" dirty="0" smtClean="0">
                <a:solidFill>
                  <a:srgbClr val="92D050"/>
                </a:solidFill>
              </a:rPr>
              <a:t>Association rule learning</a:t>
            </a:r>
          </a:p>
          <a:p>
            <a:pPr algn="just">
              <a:buClr>
                <a:srgbClr val="92D050"/>
              </a:buClr>
              <a:buFont typeface="Wingdings" pitchFamily="2" charset="2"/>
              <a:buChar char="ü"/>
            </a:pPr>
            <a:r>
              <a:rPr lang="en-US" sz="1800" b="1" dirty="0" smtClean="0">
                <a:solidFill>
                  <a:srgbClr val="92D050"/>
                </a:solidFill>
              </a:rPr>
              <a:t>Artificial neural networks</a:t>
            </a:r>
          </a:p>
          <a:p>
            <a:pPr algn="just">
              <a:buFont typeface="Wingdings" pitchFamily="2" charset="2"/>
              <a:buChar char="v"/>
            </a:pPr>
            <a:r>
              <a:rPr lang="en-US" sz="1800" b="1" dirty="0" smtClean="0"/>
              <a:t>Genetic programming</a:t>
            </a:r>
          </a:p>
          <a:p>
            <a:pPr algn="just"/>
            <a:r>
              <a:rPr lang="en-US" sz="1800" b="1" dirty="0" smtClean="0">
                <a:solidFill>
                  <a:schemeClr val="bg1">
                    <a:lumMod val="85000"/>
                  </a:schemeClr>
                </a:solidFill>
              </a:rPr>
              <a:t>Clustering</a:t>
            </a:r>
          </a:p>
          <a:p>
            <a:pPr algn="just"/>
            <a:r>
              <a:rPr lang="en-US" sz="1800" b="1" dirty="0" smtClean="0">
                <a:solidFill>
                  <a:schemeClr val="bg1">
                    <a:lumMod val="85000"/>
                  </a:schemeClr>
                </a:solidFill>
              </a:rPr>
              <a:t>Bayesian networks</a:t>
            </a:r>
            <a:endParaRPr lang="en-US" sz="1800" dirty="0">
              <a:solidFill>
                <a:schemeClr val="bg1">
                  <a:lumMod val="85000"/>
                </a:schemeClr>
              </a:solidFill>
            </a:endParaRPr>
          </a:p>
        </p:txBody>
      </p:sp>
      <p:sp>
        <p:nvSpPr>
          <p:cNvPr id="4" name="Slide Number Placeholder 3"/>
          <p:cNvSpPr>
            <a:spLocks noGrp="1"/>
          </p:cNvSpPr>
          <p:nvPr>
            <p:ph type="sldNum" sz="quarter" idx="11"/>
          </p:nvPr>
        </p:nvSpPr>
        <p:spPr/>
        <p:txBody>
          <a:bodyPr/>
          <a:lstStyle/>
          <a:p>
            <a:fld id="{4B548ED0-F176-42C9-9552-3080C5B8C662}" type="slidenum">
              <a:rPr lang="en-US" smtClean="0"/>
              <a:pPr/>
              <a:t>20</a:t>
            </a:fld>
            <a:endParaRPr lang="en-US" dirty="0"/>
          </a:p>
        </p:txBody>
      </p:sp>
      <p:sp>
        <p:nvSpPr>
          <p:cNvPr id="5" name="Slide Number Placeholder 3"/>
          <p:cNvSpPr txBox="1">
            <a:spLocks/>
          </p:cNvSpPr>
          <p:nvPr/>
        </p:nvSpPr>
        <p:spPr bwMode="auto">
          <a:xfrm>
            <a:off x="6588125" y="6177318"/>
            <a:ext cx="21336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548ED0-F176-42C9-9552-3080C5B8C662}" type="slidenum">
              <a:rPr kumimoji="0" lang="en-US" sz="1400" b="0" i="1"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400" b="0" i="1" u="none" strike="noStrike" kern="1200" cap="none" spc="0" normalizeH="0" baseline="0" noProof="0" dirty="0">
              <a:ln>
                <a:noFill/>
              </a:ln>
              <a:solidFill>
                <a:schemeClr val="tx1"/>
              </a:solidFill>
              <a:effectLst/>
              <a:uLnTx/>
              <a:uFillTx/>
              <a:latin typeface="+mn-lt"/>
              <a:ea typeface="+mn-ea"/>
              <a:cs typeface="+mn-cs"/>
            </a:endParaRPr>
          </a:p>
        </p:txBody>
      </p:sp>
      <p:sp>
        <p:nvSpPr>
          <p:cNvPr id="6" name="Footer Placeholder 3"/>
          <p:cNvSpPr txBox="1">
            <a:spLocks/>
          </p:cNvSpPr>
          <p:nvPr/>
        </p:nvSpPr>
        <p:spPr bwMode="auto">
          <a:xfrm>
            <a:off x="550862" y="76200"/>
            <a:ext cx="8413626" cy="2873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defPPr>
              <a:defRPr lang="tr-TR"/>
            </a:defPPr>
            <a:lvl1pPr algn="l" rtl="0" fontAlgn="base">
              <a:spcBef>
                <a:spcPct val="0"/>
              </a:spcBef>
              <a:spcAft>
                <a:spcPct val="0"/>
              </a:spcAft>
              <a:defRPr sz="1000" i="1" kern="1200">
                <a:solidFill>
                  <a:schemeClr val="tx1"/>
                </a:solidFill>
                <a:latin typeface="+mn-lt"/>
                <a:ea typeface="+mn-ea"/>
                <a:cs typeface="+mn-cs"/>
              </a:defRPr>
            </a:lvl1pPr>
            <a:lvl2pPr marL="457200" algn="l" rtl="0" fontAlgn="base">
              <a:spcBef>
                <a:spcPct val="0"/>
              </a:spcBef>
              <a:spcAft>
                <a:spcPct val="0"/>
              </a:spcAft>
              <a:defRPr sz="3200" kern="1200">
                <a:solidFill>
                  <a:schemeClr val="tx1"/>
                </a:solidFill>
                <a:latin typeface="Palatino Linotype" pitchFamily="18" charset="0"/>
                <a:ea typeface="+mn-ea"/>
                <a:cs typeface="+mn-cs"/>
              </a:defRPr>
            </a:lvl2pPr>
            <a:lvl3pPr marL="914400" algn="l" rtl="0" fontAlgn="base">
              <a:spcBef>
                <a:spcPct val="0"/>
              </a:spcBef>
              <a:spcAft>
                <a:spcPct val="0"/>
              </a:spcAft>
              <a:defRPr sz="3200" kern="1200">
                <a:solidFill>
                  <a:schemeClr val="tx1"/>
                </a:solidFill>
                <a:latin typeface="Palatino Linotype" pitchFamily="18" charset="0"/>
                <a:ea typeface="+mn-ea"/>
                <a:cs typeface="+mn-cs"/>
              </a:defRPr>
            </a:lvl3pPr>
            <a:lvl4pPr marL="1371600" algn="l" rtl="0" fontAlgn="base">
              <a:spcBef>
                <a:spcPct val="0"/>
              </a:spcBef>
              <a:spcAft>
                <a:spcPct val="0"/>
              </a:spcAft>
              <a:defRPr sz="3200" kern="1200">
                <a:solidFill>
                  <a:schemeClr val="tx1"/>
                </a:solidFill>
                <a:latin typeface="Palatino Linotype" pitchFamily="18" charset="0"/>
                <a:ea typeface="+mn-ea"/>
                <a:cs typeface="+mn-cs"/>
              </a:defRPr>
            </a:lvl4pPr>
            <a:lvl5pPr marL="1828800" algn="l" rtl="0" fontAlgn="base">
              <a:spcBef>
                <a:spcPct val="0"/>
              </a:spcBef>
              <a:spcAft>
                <a:spcPct val="0"/>
              </a:spcAft>
              <a:defRPr sz="3200" kern="1200">
                <a:solidFill>
                  <a:schemeClr val="tx1"/>
                </a:solidFill>
                <a:latin typeface="Palatino Linotype" pitchFamily="18" charset="0"/>
                <a:ea typeface="+mn-ea"/>
                <a:cs typeface="+mn-cs"/>
              </a:defRPr>
            </a:lvl5pPr>
            <a:lvl6pPr marL="2286000" algn="l" defTabSz="914400" rtl="0" eaLnBrk="1" latinLnBrk="0" hangingPunct="1">
              <a:defRPr sz="3200" kern="1200">
                <a:solidFill>
                  <a:schemeClr val="tx1"/>
                </a:solidFill>
                <a:latin typeface="Palatino Linotype" pitchFamily="18" charset="0"/>
                <a:ea typeface="+mn-ea"/>
                <a:cs typeface="+mn-cs"/>
              </a:defRPr>
            </a:lvl6pPr>
            <a:lvl7pPr marL="2743200" algn="l" defTabSz="914400" rtl="0" eaLnBrk="1" latinLnBrk="0" hangingPunct="1">
              <a:defRPr sz="3200" kern="1200">
                <a:solidFill>
                  <a:schemeClr val="tx1"/>
                </a:solidFill>
                <a:latin typeface="Palatino Linotype" pitchFamily="18" charset="0"/>
                <a:ea typeface="+mn-ea"/>
                <a:cs typeface="+mn-cs"/>
              </a:defRPr>
            </a:lvl7pPr>
            <a:lvl8pPr marL="3200400" algn="l" defTabSz="914400" rtl="0" eaLnBrk="1" latinLnBrk="0" hangingPunct="1">
              <a:defRPr sz="3200" kern="1200">
                <a:solidFill>
                  <a:schemeClr val="tx1"/>
                </a:solidFill>
                <a:latin typeface="Palatino Linotype" pitchFamily="18" charset="0"/>
                <a:ea typeface="+mn-ea"/>
                <a:cs typeface="+mn-cs"/>
              </a:defRPr>
            </a:lvl8pPr>
            <a:lvl9pPr marL="3657600" algn="l" defTabSz="914400" rtl="0" eaLnBrk="1" latinLnBrk="0" hangingPunct="1">
              <a:defRPr sz="3200" kern="1200">
                <a:solidFill>
                  <a:schemeClr val="tx1"/>
                </a:solidFill>
                <a:latin typeface="Palatino Linotype" pitchFamily="18" charset="0"/>
                <a:ea typeface="+mn-ea"/>
                <a:cs typeface="+mn-cs"/>
              </a:defRPr>
            </a:lvl9pPr>
          </a:lstStyle>
          <a:p>
            <a:pPr>
              <a:defRPr/>
            </a:pPr>
            <a:r>
              <a:rPr lang="tr-TR" b="1" dirty="0"/>
              <a:t>Machine </a:t>
            </a:r>
            <a:r>
              <a:rPr lang="tr-TR" b="1" dirty="0" smtClean="0"/>
              <a:t>Learning</a:t>
            </a:r>
            <a:r>
              <a:rPr lang="en-US" b="1" dirty="0" smtClean="0"/>
              <a:t>					</a:t>
            </a:r>
            <a:r>
              <a:rPr lang="fa-IR" b="1" dirty="0" smtClean="0"/>
              <a:t>             </a:t>
            </a:r>
            <a:r>
              <a:rPr lang="en-US" b="1" dirty="0" smtClean="0"/>
              <a:t>	</a:t>
            </a:r>
            <a:r>
              <a:rPr lang="fa-IR" b="1" dirty="0" smtClean="0"/>
              <a:t>	</a:t>
            </a:r>
            <a:r>
              <a:rPr lang="fa-IR" sz="1200" b="1" i="0" dirty="0">
                <a:latin typeface="Lucida Bright" pitchFamily="18" charset="0"/>
                <a:cs typeface="2  Nazanin" pitchFamily="2" charset="-78"/>
              </a:rPr>
              <a:t>یادگیری ماشین</a:t>
            </a:r>
            <a:endParaRPr lang="en-US" sz="2000" b="1" i="0" dirty="0">
              <a:latin typeface="Lucida Bright" pitchFamily="18" charset="0"/>
              <a:cs typeface="2  Nazanin" pitchFamily="2" charset="-78"/>
            </a:endParaRPr>
          </a:p>
        </p:txBody>
      </p:sp>
      <p:cxnSp>
        <p:nvCxnSpPr>
          <p:cNvPr id="7" name="Straight Connector 6"/>
          <p:cNvCxnSpPr/>
          <p:nvPr/>
        </p:nvCxnSpPr>
        <p:spPr>
          <a:xfrm>
            <a:off x="539750" y="6321780"/>
            <a:ext cx="8135938" cy="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ransition>
    <p:zoom dir="in"/>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nodeType="afterEffect">
                                  <p:stCondLst>
                                    <p:cond delay="0"/>
                                  </p:stCondLst>
                                  <p:childTnLst>
                                    <p:animClr clrSpc="rgb">
                                      <p:cBhvr override="childStyle">
                                        <p:cTn id="6" dur="100" fill="hold"/>
                                        <p:tgtEl>
                                          <p:spTgt spid="3">
                                            <p:txEl>
                                              <p:pRg st="4" end="4"/>
                                            </p:txEl>
                                          </p:spTgt>
                                        </p:tgtEl>
                                        <p:attrNameLst>
                                          <p:attrName>style.color</p:attrName>
                                        </p:attrNameLst>
                                      </p:cBhvr>
                                      <p:to>
                                        <a:schemeClr val="accent2"/>
                                      </p:to>
                                    </p:animClr>
                                    <p:animClr clrSpc="rgb">
                                      <p:cBhvr>
                                        <p:cTn id="7" dur="100" fill="hold"/>
                                        <p:tgtEl>
                                          <p:spTgt spid="3">
                                            <p:txEl>
                                              <p:pRg st="4" end="4"/>
                                            </p:txEl>
                                          </p:spTgt>
                                        </p:tgtEl>
                                        <p:attrNameLst>
                                          <p:attrName>fillcolor</p:attrName>
                                        </p:attrNameLst>
                                      </p:cBhvr>
                                      <p:to>
                                        <a:schemeClr val="accent2"/>
                                      </p:to>
                                    </p:animClr>
                                    <p:set>
                                      <p:cBhvr>
                                        <p:cTn id="8" dur="100" fill="hold"/>
                                        <p:tgtEl>
                                          <p:spTgt spid="3">
                                            <p:txEl>
                                              <p:pRg st="4" end="4"/>
                                            </p:txEl>
                                          </p:spTgt>
                                        </p:tgtEl>
                                        <p:attrNameLst>
                                          <p:attrName>fill.type</p:attrName>
                                        </p:attrNameLst>
                                      </p:cBhvr>
                                      <p:to>
                                        <p:strVal val="solid"/>
                                      </p:to>
                                    </p:set>
                                    <p:set>
                                      <p:cBhvr>
                                        <p:cTn id="9" dur="100" fill="hold"/>
                                        <p:tgtEl>
                                          <p:spTgt spid="3">
                                            <p:txEl>
                                              <p:pRg st="4" end="4"/>
                                            </p:txEl>
                                          </p:spTgt>
                                        </p:tgtEl>
                                        <p:attrNameLst>
                                          <p:attrName>fill.on</p:attrName>
                                        </p:attrNameLst>
                                      </p:cBhvr>
                                      <p:to>
                                        <p:strVal val="true"/>
                                      </p:to>
                                    </p:set>
                                    <p:animRot by="120000">
                                      <p:cBhvr>
                                        <p:cTn id="10" dur="100" fill="hold">
                                          <p:stCondLst>
                                            <p:cond delay="0"/>
                                          </p:stCondLst>
                                        </p:cTn>
                                        <p:tgtEl>
                                          <p:spTgt spid="3">
                                            <p:txEl>
                                              <p:pRg st="4" end="4"/>
                                            </p:txEl>
                                          </p:spTgt>
                                        </p:tgtEl>
                                        <p:attrNameLst>
                                          <p:attrName>r</p:attrName>
                                        </p:attrNameLst>
                                      </p:cBhvr>
                                    </p:animRot>
                                    <p:animRot by="-240000">
                                      <p:cBhvr>
                                        <p:cTn id="11" dur="200" fill="hold">
                                          <p:stCondLst>
                                            <p:cond delay="200"/>
                                          </p:stCondLst>
                                        </p:cTn>
                                        <p:tgtEl>
                                          <p:spTgt spid="3">
                                            <p:txEl>
                                              <p:pRg st="4" end="4"/>
                                            </p:txEl>
                                          </p:spTgt>
                                        </p:tgtEl>
                                        <p:attrNameLst>
                                          <p:attrName>r</p:attrName>
                                        </p:attrNameLst>
                                      </p:cBhvr>
                                    </p:animRot>
                                    <p:animRot by="240000">
                                      <p:cBhvr>
                                        <p:cTn id="12" dur="200" fill="hold">
                                          <p:stCondLst>
                                            <p:cond delay="400"/>
                                          </p:stCondLst>
                                        </p:cTn>
                                        <p:tgtEl>
                                          <p:spTgt spid="3">
                                            <p:txEl>
                                              <p:pRg st="4" end="4"/>
                                            </p:txEl>
                                          </p:spTgt>
                                        </p:tgtEl>
                                        <p:attrNameLst>
                                          <p:attrName>r</p:attrName>
                                        </p:attrNameLst>
                                      </p:cBhvr>
                                    </p:animRot>
                                    <p:animRot by="-240000">
                                      <p:cBhvr>
                                        <p:cTn id="13" dur="200" fill="hold">
                                          <p:stCondLst>
                                            <p:cond delay="600"/>
                                          </p:stCondLst>
                                        </p:cTn>
                                        <p:tgtEl>
                                          <p:spTgt spid="3">
                                            <p:txEl>
                                              <p:pRg st="4" end="4"/>
                                            </p:txEl>
                                          </p:spTgt>
                                        </p:tgtEl>
                                        <p:attrNameLst>
                                          <p:attrName>r</p:attrName>
                                        </p:attrNameLst>
                                      </p:cBhvr>
                                    </p:animRot>
                                    <p:animRot by="120000">
                                      <p:cBhvr>
                                        <p:cTn id="14" dur="200" fill="hold">
                                          <p:stCondLst>
                                            <p:cond delay="800"/>
                                          </p:stCondLst>
                                        </p:cTn>
                                        <p:tgtEl>
                                          <p:spTgt spid="3">
                                            <p:txEl>
                                              <p:pRg st="4" end="4"/>
                                            </p:txEl>
                                          </p:spTgt>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just"/>
            <a:r>
              <a:rPr lang="en-US" sz="2400" b="1" dirty="0" smtClean="0"/>
              <a:t>Genetic programming</a:t>
            </a:r>
            <a:endParaRPr lang="en-US" sz="2400" dirty="0"/>
          </a:p>
        </p:txBody>
      </p:sp>
      <p:sp>
        <p:nvSpPr>
          <p:cNvPr id="3" name="Content Placeholder 2"/>
          <p:cNvSpPr>
            <a:spLocks noGrp="1"/>
          </p:cNvSpPr>
          <p:nvPr>
            <p:ph idx="1"/>
          </p:nvPr>
        </p:nvSpPr>
        <p:spPr/>
        <p:txBody>
          <a:bodyPr/>
          <a:lstStyle/>
          <a:p>
            <a:pPr algn="just" rtl="1"/>
            <a:r>
              <a:rPr lang="fa-IR" sz="1800" dirty="0" smtClean="0"/>
              <a:t>کنیک جستجویی در </a:t>
            </a:r>
            <a:r>
              <a:rPr lang="fa-IR" sz="1800" dirty="0" smtClean="0">
                <a:hlinkClick r:id="rId2" tooltip="علم رایانه"/>
              </a:rPr>
              <a:t>علم رایانه</a:t>
            </a:r>
            <a:r>
              <a:rPr lang="fa-IR" sz="1800" dirty="0" smtClean="0"/>
              <a:t> برای یافتن راه‌حل تقریبی برای </a:t>
            </a:r>
            <a:r>
              <a:rPr lang="fa-IR" sz="1800" dirty="0" smtClean="0">
                <a:hlinkClick r:id="rId3" tooltip="بهینه‌سازی (ریاضی) (صفحه وجود ندارد)"/>
              </a:rPr>
              <a:t>بهینه‌سازی</a:t>
            </a:r>
            <a:r>
              <a:rPr lang="fa-IR" sz="1800" dirty="0" smtClean="0"/>
              <a:t> و مسائل جستجو است. الگوریتم ژنتیک نوع خاصی از </a:t>
            </a:r>
            <a:r>
              <a:rPr lang="fa-IR" sz="1800" dirty="0" smtClean="0">
                <a:hlinkClick r:id="rId4" tooltip="الگوریتم تکامل"/>
              </a:rPr>
              <a:t>الگوریتمهای تکامل</a:t>
            </a:r>
            <a:r>
              <a:rPr lang="fa-IR" sz="1800" dirty="0" smtClean="0"/>
              <a:t> است که از تکنیکهای زیست‌شناسی </a:t>
            </a:r>
            <a:r>
              <a:rPr lang="fa-IR" sz="1800" dirty="0" smtClean="0">
                <a:hlinkClick r:id="rId5" tooltip="فرگشت"/>
              </a:rPr>
              <a:t>فرگشتی</a:t>
            </a:r>
            <a:r>
              <a:rPr lang="fa-IR" sz="1800" dirty="0" smtClean="0"/>
              <a:t> مانند </a:t>
            </a:r>
            <a:r>
              <a:rPr lang="fa-IR" sz="1800" dirty="0" smtClean="0">
                <a:hlinkClick r:id="rId6" tooltip="وراثت"/>
              </a:rPr>
              <a:t>وراثت</a:t>
            </a:r>
            <a:r>
              <a:rPr lang="fa-IR" sz="1800" dirty="0" smtClean="0"/>
              <a:t> و </a:t>
            </a:r>
            <a:r>
              <a:rPr lang="fa-IR" sz="1800" dirty="0" smtClean="0">
                <a:hlinkClick r:id="rId7" tooltip="جهش (زیست‌شناسی) (صفحه وجود ندارد)"/>
              </a:rPr>
              <a:t>جهش</a:t>
            </a:r>
            <a:r>
              <a:rPr lang="fa-IR" sz="1800" dirty="0" smtClean="0"/>
              <a:t> استفاده می‌کند.</a:t>
            </a:r>
          </a:p>
          <a:p>
            <a:pPr algn="just" rtl="1"/>
            <a:endParaRPr lang="fa-IR" sz="1800" dirty="0" smtClean="0"/>
          </a:p>
          <a:p>
            <a:pPr algn="just" rtl="1"/>
            <a:r>
              <a:rPr lang="fa-IR" sz="1800" dirty="0" smtClean="0"/>
              <a:t>در واقع الگوریتم‌های ژنتیک از اصول انتخاب طبیعی </a:t>
            </a:r>
            <a:r>
              <a:rPr lang="fa-IR" sz="1800" dirty="0" smtClean="0">
                <a:hlinkClick r:id="rId8" tooltip="داروین"/>
              </a:rPr>
              <a:t>داروین</a:t>
            </a:r>
            <a:r>
              <a:rPr lang="fa-IR" sz="1800" dirty="0" smtClean="0"/>
              <a:t> برای یافتن فرمول بهینه جهت پیش‌بینی یا تطبیق الگو استفاده می‌کنند.الگوریتم‌های ژنتیک اغلب گزینه خوبی برای تکنیک‌های پیش‌بینی بر مبنای </a:t>
            </a:r>
            <a:r>
              <a:rPr lang="fa-IR" sz="1800" dirty="0" smtClean="0">
                <a:hlinkClick r:id="rId9" tooltip="رگرسیون"/>
              </a:rPr>
              <a:t>رگرسیون</a:t>
            </a:r>
            <a:r>
              <a:rPr lang="fa-IR" sz="1800" dirty="0" smtClean="0"/>
              <a:t> هستند.</a:t>
            </a:r>
            <a:endParaRPr lang="en-US" sz="1800" dirty="0"/>
          </a:p>
        </p:txBody>
      </p:sp>
      <p:sp>
        <p:nvSpPr>
          <p:cNvPr id="4" name="Slide Number Placeholder 3"/>
          <p:cNvSpPr>
            <a:spLocks noGrp="1"/>
          </p:cNvSpPr>
          <p:nvPr>
            <p:ph type="sldNum" sz="quarter" idx="11"/>
          </p:nvPr>
        </p:nvSpPr>
        <p:spPr/>
        <p:txBody>
          <a:bodyPr/>
          <a:lstStyle/>
          <a:p>
            <a:fld id="{4B548ED0-F176-42C9-9552-3080C5B8C662}" type="slidenum">
              <a:rPr lang="en-US" smtClean="0"/>
              <a:pPr/>
              <a:t>21</a:t>
            </a:fld>
            <a:endParaRPr lang="en-US" dirty="0"/>
          </a:p>
        </p:txBody>
      </p:sp>
      <p:sp>
        <p:nvSpPr>
          <p:cNvPr id="5" name="Slide Number Placeholder 3"/>
          <p:cNvSpPr txBox="1">
            <a:spLocks/>
          </p:cNvSpPr>
          <p:nvPr/>
        </p:nvSpPr>
        <p:spPr bwMode="auto">
          <a:xfrm>
            <a:off x="6588125" y="6237288"/>
            <a:ext cx="21336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548ED0-F176-42C9-9552-3080C5B8C662}" type="slidenum">
              <a:rPr kumimoji="0" lang="en-US" sz="1400" b="0" i="1"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400" b="0" i="1" u="none" strike="noStrike" kern="1200" cap="none" spc="0" normalizeH="0" baseline="0" noProof="0" dirty="0">
              <a:ln>
                <a:noFill/>
              </a:ln>
              <a:solidFill>
                <a:schemeClr val="tx1"/>
              </a:solidFill>
              <a:effectLst/>
              <a:uLnTx/>
              <a:uFillTx/>
              <a:latin typeface="+mn-lt"/>
              <a:ea typeface="+mn-ea"/>
              <a:cs typeface="+mn-cs"/>
            </a:endParaRPr>
          </a:p>
        </p:txBody>
      </p:sp>
      <p:sp>
        <p:nvSpPr>
          <p:cNvPr id="6" name="Footer Placeholder 3"/>
          <p:cNvSpPr txBox="1">
            <a:spLocks/>
          </p:cNvSpPr>
          <p:nvPr/>
        </p:nvSpPr>
        <p:spPr bwMode="auto">
          <a:xfrm>
            <a:off x="550862" y="136170"/>
            <a:ext cx="8413626" cy="2873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defPPr>
              <a:defRPr lang="tr-TR"/>
            </a:defPPr>
            <a:lvl1pPr algn="l" rtl="0" fontAlgn="base">
              <a:spcBef>
                <a:spcPct val="0"/>
              </a:spcBef>
              <a:spcAft>
                <a:spcPct val="0"/>
              </a:spcAft>
              <a:defRPr sz="1000" i="1" kern="1200">
                <a:solidFill>
                  <a:schemeClr val="tx1"/>
                </a:solidFill>
                <a:latin typeface="+mn-lt"/>
                <a:ea typeface="+mn-ea"/>
                <a:cs typeface="+mn-cs"/>
              </a:defRPr>
            </a:lvl1pPr>
            <a:lvl2pPr marL="457200" algn="l" rtl="0" fontAlgn="base">
              <a:spcBef>
                <a:spcPct val="0"/>
              </a:spcBef>
              <a:spcAft>
                <a:spcPct val="0"/>
              </a:spcAft>
              <a:defRPr sz="3200" kern="1200">
                <a:solidFill>
                  <a:schemeClr val="tx1"/>
                </a:solidFill>
                <a:latin typeface="Palatino Linotype" pitchFamily="18" charset="0"/>
                <a:ea typeface="+mn-ea"/>
                <a:cs typeface="+mn-cs"/>
              </a:defRPr>
            </a:lvl2pPr>
            <a:lvl3pPr marL="914400" algn="l" rtl="0" fontAlgn="base">
              <a:spcBef>
                <a:spcPct val="0"/>
              </a:spcBef>
              <a:spcAft>
                <a:spcPct val="0"/>
              </a:spcAft>
              <a:defRPr sz="3200" kern="1200">
                <a:solidFill>
                  <a:schemeClr val="tx1"/>
                </a:solidFill>
                <a:latin typeface="Palatino Linotype" pitchFamily="18" charset="0"/>
                <a:ea typeface="+mn-ea"/>
                <a:cs typeface="+mn-cs"/>
              </a:defRPr>
            </a:lvl3pPr>
            <a:lvl4pPr marL="1371600" algn="l" rtl="0" fontAlgn="base">
              <a:spcBef>
                <a:spcPct val="0"/>
              </a:spcBef>
              <a:spcAft>
                <a:spcPct val="0"/>
              </a:spcAft>
              <a:defRPr sz="3200" kern="1200">
                <a:solidFill>
                  <a:schemeClr val="tx1"/>
                </a:solidFill>
                <a:latin typeface="Palatino Linotype" pitchFamily="18" charset="0"/>
                <a:ea typeface="+mn-ea"/>
                <a:cs typeface="+mn-cs"/>
              </a:defRPr>
            </a:lvl4pPr>
            <a:lvl5pPr marL="1828800" algn="l" rtl="0" fontAlgn="base">
              <a:spcBef>
                <a:spcPct val="0"/>
              </a:spcBef>
              <a:spcAft>
                <a:spcPct val="0"/>
              </a:spcAft>
              <a:defRPr sz="3200" kern="1200">
                <a:solidFill>
                  <a:schemeClr val="tx1"/>
                </a:solidFill>
                <a:latin typeface="Palatino Linotype" pitchFamily="18" charset="0"/>
                <a:ea typeface="+mn-ea"/>
                <a:cs typeface="+mn-cs"/>
              </a:defRPr>
            </a:lvl5pPr>
            <a:lvl6pPr marL="2286000" algn="l" defTabSz="914400" rtl="0" eaLnBrk="1" latinLnBrk="0" hangingPunct="1">
              <a:defRPr sz="3200" kern="1200">
                <a:solidFill>
                  <a:schemeClr val="tx1"/>
                </a:solidFill>
                <a:latin typeface="Palatino Linotype" pitchFamily="18" charset="0"/>
                <a:ea typeface="+mn-ea"/>
                <a:cs typeface="+mn-cs"/>
              </a:defRPr>
            </a:lvl6pPr>
            <a:lvl7pPr marL="2743200" algn="l" defTabSz="914400" rtl="0" eaLnBrk="1" latinLnBrk="0" hangingPunct="1">
              <a:defRPr sz="3200" kern="1200">
                <a:solidFill>
                  <a:schemeClr val="tx1"/>
                </a:solidFill>
                <a:latin typeface="Palatino Linotype" pitchFamily="18" charset="0"/>
                <a:ea typeface="+mn-ea"/>
                <a:cs typeface="+mn-cs"/>
              </a:defRPr>
            </a:lvl7pPr>
            <a:lvl8pPr marL="3200400" algn="l" defTabSz="914400" rtl="0" eaLnBrk="1" latinLnBrk="0" hangingPunct="1">
              <a:defRPr sz="3200" kern="1200">
                <a:solidFill>
                  <a:schemeClr val="tx1"/>
                </a:solidFill>
                <a:latin typeface="Palatino Linotype" pitchFamily="18" charset="0"/>
                <a:ea typeface="+mn-ea"/>
                <a:cs typeface="+mn-cs"/>
              </a:defRPr>
            </a:lvl8pPr>
            <a:lvl9pPr marL="3657600" algn="l" defTabSz="914400" rtl="0" eaLnBrk="1" latinLnBrk="0" hangingPunct="1">
              <a:defRPr sz="3200" kern="1200">
                <a:solidFill>
                  <a:schemeClr val="tx1"/>
                </a:solidFill>
                <a:latin typeface="Palatino Linotype" pitchFamily="18" charset="0"/>
                <a:ea typeface="+mn-ea"/>
                <a:cs typeface="+mn-cs"/>
              </a:defRPr>
            </a:lvl9pPr>
          </a:lstStyle>
          <a:p>
            <a:pPr>
              <a:defRPr/>
            </a:pPr>
            <a:r>
              <a:rPr lang="tr-TR" b="1" dirty="0"/>
              <a:t>Machine </a:t>
            </a:r>
            <a:r>
              <a:rPr lang="tr-TR" b="1" dirty="0" smtClean="0"/>
              <a:t>Learning</a:t>
            </a:r>
            <a:r>
              <a:rPr lang="en-US" b="1" dirty="0" smtClean="0"/>
              <a:t>					</a:t>
            </a:r>
            <a:r>
              <a:rPr lang="fa-IR" b="1" dirty="0" smtClean="0"/>
              <a:t>             </a:t>
            </a:r>
            <a:r>
              <a:rPr lang="en-US" b="1" dirty="0" smtClean="0"/>
              <a:t>	</a:t>
            </a:r>
            <a:r>
              <a:rPr lang="fa-IR" b="1" dirty="0" smtClean="0"/>
              <a:t>	</a:t>
            </a:r>
            <a:r>
              <a:rPr lang="fa-IR" sz="1200" b="1" i="0" dirty="0">
                <a:latin typeface="Lucida Bright" pitchFamily="18" charset="0"/>
                <a:cs typeface="2  Nazanin" pitchFamily="2" charset="-78"/>
              </a:rPr>
              <a:t>یادگیری ماشین</a:t>
            </a:r>
            <a:endParaRPr lang="en-US" sz="2000" b="1" i="0" dirty="0">
              <a:latin typeface="Lucida Bright" pitchFamily="18" charset="0"/>
              <a:cs typeface="2  Nazanin" pitchFamily="2" charset="-78"/>
            </a:endParaRPr>
          </a:p>
        </p:txBody>
      </p:sp>
      <p:cxnSp>
        <p:nvCxnSpPr>
          <p:cNvPr id="7" name="Straight Connector 6"/>
          <p:cNvCxnSpPr/>
          <p:nvPr/>
        </p:nvCxnSpPr>
        <p:spPr>
          <a:xfrm>
            <a:off x="539750" y="6381750"/>
            <a:ext cx="8135938" cy="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ransition>
    <p:dissolv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a:r>
              <a:rPr lang="fa-IR" sz="2400" dirty="0" smtClean="0">
                <a:cs typeface="2  Nazanin" pitchFamily="2" charset="-78"/>
              </a:rPr>
              <a:t>موارد استفاده در یادگیری ماشین</a:t>
            </a:r>
            <a:endParaRPr lang="en-US" sz="2400" dirty="0">
              <a:cs typeface="2  Nazanin" pitchFamily="2" charset="-78"/>
            </a:endParaRPr>
          </a:p>
        </p:txBody>
      </p:sp>
      <p:sp>
        <p:nvSpPr>
          <p:cNvPr id="3" name="Content Placeholder 2"/>
          <p:cNvSpPr>
            <a:spLocks noGrp="1"/>
          </p:cNvSpPr>
          <p:nvPr>
            <p:ph idx="1"/>
          </p:nvPr>
        </p:nvSpPr>
        <p:spPr/>
        <p:txBody>
          <a:bodyPr>
            <a:normAutofit/>
          </a:bodyPr>
          <a:lstStyle/>
          <a:p>
            <a:pPr algn="just">
              <a:buNone/>
            </a:pPr>
            <a:endParaRPr lang="fa-IR" sz="1800" b="1" dirty="0" smtClean="0"/>
          </a:p>
          <a:p>
            <a:pPr algn="just">
              <a:buClr>
                <a:srgbClr val="92D050"/>
              </a:buClr>
              <a:buFont typeface="Wingdings" pitchFamily="2" charset="2"/>
              <a:buChar char="ü"/>
            </a:pPr>
            <a:r>
              <a:rPr lang="en-US" sz="1800" b="1" dirty="0" smtClean="0">
                <a:solidFill>
                  <a:srgbClr val="92D050"/>
                </a:solidFill>
              </a:rPr>
              <a:t>Decision tree learning</a:t>
            </a:r>
          </a:p>
          <a:p>
            <a:pPr algn="just">
              <a:buClr>
                <a:srgbClr val="92D050"/>
              </a:buClr>
              <a:buFont typeface="Wingdings" pitchFamily="2" charset="2"/>
              <a:buChar char="ü"/>
            </a:pPr>
            <a:r>
              <a:rPr lang="en-US" sz="1800" b="1" dirty="0" smtClean="0">
                <a:solidFill>
                  <a:srgbClr val="92D050"/>
                </a:solidFill>
              </a:rPr>
              <a:t>Association rule learning</a:t>
            </a:r>
          </a:p>
          <a:p>
            <a:pPr algn="just">
              <a:buClr>
                <a:srgbClr val="92D050"/>
              </a:buClr>
              <a:buFont typeface="Wingdings" pitchFamily="2" charset="2"/>
              <a:buChar char="ü"/>
            </a:pPr>
            <a:r>
              <a:rPr lang="en-US" sz="1800" b="1" dirty="0" smtClean="0">
                <a:solidFill>
                  <a:srgbClr val="92D050"/>
                </a:solidFill>
              </a:rPr>
              <a:t>Artificial neural networks</a:t>
            </a:r>
          </a:p>
          <a:p>
            <a:pPr algn="just">
              <a:buClr>
                <a:srgbClr val="92D050"/>
              </a:buClr>
              <a:buFont typeface="Wingdings" pitchFamily="2" charset="2"/>
              <a:buChar char="ü"/>
            </a:pPr>
            <a:r>
              <a:rPr lang="en-US" sz="1800" b="1" dirty="0" smtClean="0">
                <a:solidFill>
                  <a:srgbClr val="92D050"/>
                </a:solidFill>
              </a:rPr>
              <a:t>Genetic programming</a:t>
            </a:r>
          </a:p>
          <a:p>
            <a:pPr algn="just">
              <a:buFont typeface="Wingdings" pitchFamily="2" charset="2"/>
              <a:buChar char="v"/>
            </a:pPr>
            <a:r>
              <a:rPr lang="en-US" sz="1800" b="1" dirty="0" smtClean="0"/>
              <a:t>Clustering</a:t>
            </a:r>
          </a:p>
          <a:p>
            <a:pPr algn="just"/>
            <a:r>
              <a:rPr lang="en-US" sz="1800" b="1" dirty="0" smtClean="0">
                <a:solidFill>
                  <a:schemeClr val="bg1">
                    <a:lumMod val="85000"/>
                  </a:schemeClr>
                </a:solidFill>
              </a:rPr>
              <a:t>Bayesian networks</a:t>
            </a:r>
            <a:endParaRPr lang="en-US" sz="1800" dirty="0">
              <a:solidFill>
                <a:schemeClr val="bg1">
                  <a:lumMod val="85000"/>
                </a:schemeClr>
              </a:solidFill>
            </a:endParaRPr>
          </a:p>
        </p:txBody>
      </p:sp>
      <p:sp>
        <p:nvSpPr>
          <p:cNvPr id="4" name="Slide Number Placeholder 3"/>
          <p:cNvSpPr>
            <a:spLocks noGrp="1"/>
          </p:cNvSpPr>
          <p:nvPr>
            <p:ph type="sldNum" sz="quarter" idx="11"/>
          </p:nvPr>
        </p:nvSpPr>
        <p:spPr/>
        <p:txBody>
          <a:bodyPr/>
          <a:lstStyle/>
          <a:p>
            <a:fld id="{4B548ED0-F176-42C9-9552-3080C5B8C662}" type="slidenum">
              <a:rPr lang="en-US" smtClean="0"/>
              <a:pPr/>
              <a:t>22</a:t>
            </a:fld>
            <a:endParaRPr lang="en-US" dirty="0"/>
          </a:p>
        </p:txBody>
      </p:sp>
      <p:sp>
        <p:nvSpPr>
          <p:cNvPr id="5" name="Slide Number Placeholder 3"/>
          <p:cNvSpPr txBox="1">
            <a:spLocks/>
          </p:cNvSpPr>
          <p:nvPr/>
        </p:nvSpPr>
        <p:spPr bwMode="auto">
          <a:xfrm>
            <a:off x="6588125" y="6237288"/>
            <a:ext cx="21336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548ED0-F176-42C9-9552-3080C5B8C662}" type="slidenum">
              <a:rPr kumimoji="0" lang="en-US" sz="1400" b="0" i="1"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400" b="0" i="1" u="none" strike="noStrike" kern="1200" cap="none" spc="0" normalizeH="0" baseline="0" noProof="0" dirty="0">
              <a:ln>
                <a:noFill/>
              </a:ln>
              <a:solidFill>
                <a:schemeClr val="tx1"/>
              </a:solidFill>
              <a:effectLst/>
              <a:uLnTx/>
              <a:uFillTx/>
              <a:latin typeface="+mn-lt"/>
              <a:ea typeface="+mn-ea"/>
              <a:cs typeface="+mn-cs"/>
            </a:endParaRPr>
          </a:p>
        </p:txBody>
      </p:sp>
      <p:sp>
        <p:nvSpPr>
          <p:cNvPr id="6" name="Footer Placeholder 3"/>
          <p:cNvSpPr txBox="1">
            <a:spLocks/>
          </p:cNvSpPr>
          <p:nvPr/>
        </p:nvSpPr>
        <p:spPr bwMode="auto">
          <a:xfrm>
            <a:off x="550862" y="136170"/>
            <a:ext cx="8413626" cy="2873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defPPr>
              <a:defRPr lang="tr-TR"/>
            </a:defPPr>
            <a:lvl1pPr algn="l" rtl="0" fontAlgn="base">
              <a:spcBef>
                <a:spcPct val="0"/>
              </a:spcBef>
              <a:spcAft>
                <a:spcPct val="0"/>
              </a:spcAft>
              <a:defRPr sz="1000" i="1" kern="1200">
                <a:solidFill>
                  <a:schemeClr val="tx1"/>
                </a:solidFill>
                <a:latin typeface="+mn-lt"/>
                <a:ea typeface="+mn-ea"/>
                <a:cs typeface="+mn-cs"/>
              </a:defRPr>
            </a:lvl1pPr>
            <a:lvl2pPr marL="457200" algn="l" rtl="0" fontAlgn="base">
              <a:spcBef>
                <a:spcPct val="0"/>
              </a:spcBef>
              <a:spcAft>
                <a:spcPct val="0"/>
              </a:spcAft>
              <a:defRPr sz="3200" kern="1200">
                <a:solidFill>
                  <a:schemeClr val="tx1"/>
                </a:solidFill>
                <a:latin typeface="Palatino Linotype" pitchFamily="18" charset="0"/>
                <a:ea typeface="+mn-ea"/>
                <a:cs typeface="+mn-cs"/>
              </a:defRPr>
            </a:lvl2pPr>
            <a:lvl3pPr marL="914400" algn="l" rtl="0" fontAlgn="base">
              <a:spcBef>
                <a:spcPct val="0"/>
              </a:spcBef>
              <a:spcAft>
                <a:spcPct val="0"/>
              </a:spcAft>
              <a:defRPr sz="3200" kern="1200">
                <a:solidFill>
                  <a:schemeClr val="tx1"/>
                </a:solidFill>
                <a:latin typeface="Palatino Linotype" pitchFamily="18" charset="0"/>
                <a:ea typeface="+mn-ea"/>
                <a:cs typeface="+mn-cs"/>
              </a:defRPr>
            </a:lvl3pPr>
            <a:lvl4pPr marL="1371600" algn="l" rtl="0" fontAlgn="base">
              <a:spcBef>
                <a:spcPct val="0"/>
              </a:spcBef>
              <a:spcAft>
                <a:spcPct val="0"/>
              </a:spcAft>
              <a:defRPr sz="3200" kern="1200">
                <a:solidFill>
                  <a:schemeClr val="tx1"/>
                </a:solidFill>
                <a:latin typeface="Palatino Linotype" pitchFamily="18" charset="0"/>
                <a:ea typeface="+mn-ea"/>
                <a:cs typeface="+mn-cs"/>
              </a:defRPr>
            </a:lvl4pPr>
            <a:lvl5pPr marL="1828800" algn="l" rtl="0" fontAlgn="base">
              <a:spcBef>
                <a:spcPct val="0"/>
              </a:spcBef>
              <a:spcAft>
                <a:spcPct val="0"/>
              </a:spcAft>
              <a:defRPr sz="3200" kern="1200">
                <a:solidFill>
                  <a:schemeClr val="tx1"/>
                </a:solidFill>
                <a:latin typeface="Palatino Linotype" pitchFamily="18" charset="0"/>
                <a:ea typeface="+mn-ea"/>
                <a:cs typeface="+mn-cs"/>
              </a:defRPr>
            </a:lvl5pPr>
            <a:lvl6pPr marL="2286000" algn="l" defTabSz="914400" rtl="0" eaLnBrk="1" latinLnBrk="0" hangingPunct="1">
              <a:defRPr sz="3200" kern="1200">
                <a:solidFill>
                  <a:schemeClr val="tx1"/>
                </a:solidFill>
                <a:latin typeface="Palatino Linotype" pitchFamily="18" charset="0"/>
                <a:ea typeface="+mn-ea"/>
                <a:cs typeface="+mn-cs"/>
              </a:defRPr>
            </a:lvl6pPr>
            <a:lvl7pPr marL="2743200" algn="l" defTabSz="914400" rtl="0" eaLnBrk="1" latinLnBrk="0" hangingPunct="1">
              <a:defRPr sz="3200" kern="1200">
                <a:solidFill>
                  <a:schemeClr val="tx1"/>
                </a:solidFill>
                <a:latin typeface="Palatino Linotype" pitchFamily="18" charset="0"/>
                <a:ea typeface="+mn-ea"/>
                <a:cs typeface="+mn-cs"/>
              </a:defRPr>
            </a:lvl7pPr>
            <a:lvl8pPr marL="3200400" algn="l" defTabSz="914400" rtl="0" eaLnBrk="1" latinLnBrk="0" hangingPunct="1">
              <a:defRPr sz="3200" kern="1200">
                <a:solidFill>
                  <a:schemeClr val="tx1"/>
                </a:solidFill>
                <a:latin typeface="Palatino Linotype" pitchFamily="18" charset="0"/>
                <a:ea typeface="+mn-ea"/>
                <a:cs typeface="+mn-cs"/>
              </a:defRPr>
            </a:lvl8pPr>
            <a:lvl9pPr marL="3657600" algn="l" defTabSz="914400" rtl="0" eaLnBrk="1" latinLnBrk="0" hangingPunct="1">
              <a:defRPr sz="3200" kern="1200">
                <a:solidFill>
                  <a:schemeClr val="tx1"/>
                </a:solidFill>
                <a:latin typeface="Palatino Linotype" pitchFamily="18" charset="0"/>
                <a:ea typeface="+mn-ea"/>
                <a:cs typeface="+mn-cs"/>
              </a:defRPr>
            </a:lvl9pPr>
          </a:lstStyle>
          <a:p>
            <a:pPr>
              <a:defRPr/>
            </a:pPr>
            <a:r>
              <a:rPr lang="tr-TR" b="1" dirty="0"/>
              <a:t>Machine </a:t>
            </a:r>
            <a:r>
              <a:rPr lang="tr-TR" b="1" dirty="0" smtClean="0"/>
              <a:t>Learning</a:t>
            </a:r>
            <a:r>
              <a:rPr lang="en-US" b="1" dirty="0" smtClean="0"/>
              <a:t>					</a:t>
            </a:r>
            <a:r>
              <a:rPr lang="fa-IR" b="1" dirty="0" smtClean="0"/>
              <a:t>             </a:t>
            </a:r>
            <a:r>
              <a:rPr lang="en-US" b="1" dirty="0" smtClean="0"/>
              <a:t>	</a:t>
            </a:r>
            <a:r>
              <a:rPr lang="fa-IR" b="1" dirty="0" smtClean="0"/>
              <a:t>	</a:t>
            </a:r>
            <a:r>
              <a:rPr lang="fa-IR" sz="1200" b="1" i="0" dirty="0">
                <a:latin typeface="Lucida Bright" pitchFamily="18" charset="0"/>
                <a:cs typeface="2  Nazanin" pitchFamily="2" charset="-78"/>
              </a:rPr>
              <a:t>یادگیری ماشین</a:t>
            </a:r>
            <a:endParaRPr lang="en-US" sz="2000" b="1" i="0" dirty="0">
              <a:latin typeface="Lucida Bright" pitchFamily="18" charset="0"/>
              <a:cs typeface="2  Nazanin" pitchFamily="2" charset="-78"/>
            </a:endParaRPr>
          </a:p>
        </p:txBody>
      </p:sp>
      <p:cxnSp>
        <p:nvCxnSpPr>
          <p:cNvPr id="7" name="Straight Connector 6"/>
          <p:cNvCxnSpPr/>
          <p:nvPr/>
        </p:nvCxnSpPr>
        <p:spPr>
          <a:xfrm>
            <a:off x="539750" y="6381750"/>
            <a:ext cx="8135938" cy="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ransition>
    <p:zoom dir="in"/>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nodeType="afterEffect">
                                  <p:stCondLst>
                                    <p:cond delay="0"/>
                                  </p:stCondLst>
                                  <p:childTnLst>
                                    <p:animClr clrSpc="rgb">
                                      <p:cBhvr override="childStyle">
                                        <p:cTn id="6" dur="100" fill="hold"/>
                                        <p:tgtEl>
                                          <p:spTgt spid="3">
                                            <p:txEl>
                                              <p:pRg st="5" end="5"/>
                                            </p:txEl>
                                          </p:spTgt>
                                        </p:tgtEl>
                                        <p:attrNameLst>
                                          <p:attrName>style.color</p:attrName>
                                        </p:attrNameLst>
                                      </p:cBhvr>
                                      <p:to>
                                        <a:schemeClr val="accent2"/>
                                      </p:to>
                                    </p:animClr>
                                    <p:animClr clrSpc="rgb">
                                      <p:cBhvr>
                                        <p:cTn id="7" dur="100" fill="hold"/>
                                        <p:tgtEl>
                                          <p:spTgt spid="3">
                                            <p:txEl>
                                              <p:pRg st="5" end="5"/>
                                            </p:txEl>
                                          </p:spTgt>
                                        </p:tgtEl>
                                        <p:attrNameLst>
                                          <p:attrName>fillcolor</p:attrName>
                                        </p:attrNameLst>
                                      </p:cBhvr>
                                      <p:to>
                                        <a:schemeClr val="accent2"/>
                                      </p:to>
                                    </p:animClr>
                                    <p:set>
                                      <p:cBhvr>
                                        <p:cTn id="8" dur="100" fill="hold"/>
                                        <p:tgtEl>
                                          <p:spTgt spid="3">
                                            <p:txEl>
                                              <p:pRg st="5" end="5"/>
                                            </p:txEl>
                                          </p:spTgt>
                                        </p:tgtEl>
                                        <p:attrNameLst>
                                          <p:attrName>fill.type</p:attrName>
                                        </p:attrNameLst>
                                      </p:cBhvr>
                                      <p:to>
                                        <p:strVal val="solid"/>
                                      </p:to>
                                    </p:set>
                                    <p:set>
                                      <p:cBhvr>
                                        <p:cTn id="9" dur="100" fill="hold"/>
                                        <p:tgtEl>
                                          <p:spTgt spid="3">
                                            <p:txEl>
                                              <p:pRg st="5" end="5"/>
                                            </p:txEl>
                                          </p:spTgt>
                                        </p:tgtEl>
                                        <p:attrNameLst>
                                          <p:attrName>fill.on</p:attrName>
                                        </p:attrNameLst>
                                      </p:cBhvr>
                                      <p:to>
                                        <p:strVal val="true"/>
                                      </p:to>
                                    </p:set>
                                    <p:animRot by="120000">
                                      <p:cBhvr>
                                        <p:cTn id="10" dur="100" fill="hold">
                                          <p:stCondLst>
                                            <p:cond delay="0"/>
                                          </p:stCondLst>
                                        </p:cTn>
                                        <p:tgtEl>
                                          <p:spTgt spid="3">
                                            <p:txEl>
                                              <p:pRg st="5" end="5"/>
                                            </p:txEl>
                                          </p:spTgt>
                                        </p:tgtEl>
                                        <p:attrNameLst>
                                          <p:attrName>r</p:attrName>
                                        </p:attrNameLst>
                                      </p:cBhvr>
                                    </p:animRot>
                                    <p:animRot by="-240000">
                                      <p:cBhvr>
                                        <p:cTn id="11" dur="200" fill="hold">
                                          <p:stCondLst>
                                            <p:cond delay="200"/>
                                          </p:stCondLst>
                                        </p:cTn>
                                        <p:tgtEl>
                                          <p:spTgt spid="3">
                                            <p:txEl>
                                              <p:pRg st="5" end="5"/>
                                            </p:txEl>
                                          </p:spTgt>
                                        </p:tgtEl>
                                        <p:attrNameLst>
                                          <p:attrName>r</p:attrName>
                                        </p:attrNameLst>
                                      </p:cBhvr>
                                    </p:animRot>
                                    <p:animRot by="240000">
                                      <p:cBhvr>
                                        <p:cTn id="12" dur="200" fill="hold">
                                          <p:stCondLst>
                                            <p:cond delay="400"/>
                                          </p:stCondLst>
                                        </p:cTn>
                                        <p:tgtEl>
                                          <p:spTgt spid="3">
                                            <p:txEl>
                                              <p:pRg st="5" end="5"/>
                                            </p:txEl>
                                          </p:spTgt>
                                        </p:tgtEl>
                                        <p:attrNameLst>
                                          <p:attrName>r</p:attrName>
                                        </p:attrNameLst>
                                      </p:cBhvr>
                                    </p:animRot>
                                    <p:animRot by="-240000">
                                      <p:cBhvr>
                                        <p:cTn id="13" dur="200" fill="hold">
                                          <p:stCondLst>
                                            <p:cond delay="600"/>
                                          </p:stCondLst>
                                        </p:cTn>
                                        <p:tgtEl>
                                          <p:spTgt spid="3">
                                            <p:txEl>
                                              <p:pRg st="5" end="5"/>
                                            </p:txEl>
                                          </p:spTgt>
                                        </p:tgtEl>
                                        <p:attrNameLst>
                                          <p:attrName>r</p:attrName>
                                        </p:attrNameLst>
                                      </p:cBhvr>
                                    </p:animRot>
                                    <p:animRot by="120000">
                                      <p:cBhvr>
                                        <p:cTn id="14" dur="200" fill="hold">
                                          <p:stCondLst>
                                            <p:cond delay="800"/>
                                          </p:stCondLst>
                                        </p:cTn>
                                        <p:tgtEl>
                                          <p:spTgt spid="3">
                                            <p:txEl>
                                              <p:pRg st="5" end="5"/>
                                            </p:txEl>
                                          </p:spTgt>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just"/>
            <a:r>
              <a:rPr lang="en-US" sz="2400" b="1" dirty="0" smtClean="0"/>
              <a:t>Clustering</a:t>
            </a:r>
            <a:endParaRPr lang="en-US" sz="2400" dirty="0"/>
          </a:p>
        </p:txBody>
      </p:sp>
      <p:sp>
        <p:nvSpPr>
          <p:cNvPr id="4" name="Slide Number Placeholder 3"/>
          <p:cNvSpPr>
            <a:spLocks noGrp="1"/>
          </p:cNvSpPr>
          <p:nvPr>
            <p:ph type="sldNum" sz="quarter" idx="11"/>
          </p:nvPr>
        </p:nvSpPr>
        <p:spPr/>
        <p:txBody>
          <a:bodyPr/>
          <a:lstStyle/>
          <a:p>
            <a:fld id="{4B548ED0-F176-42C9-9552-3080C5B8C662}" type="slidenum">
              <a:rPr lang="en-US" smtClean="0"/>
              <a:pPr/>
              <a:t>23</a:t>
            </a:fld>
            <a:endParaRPr lang="en-US" dirty="0"/>
          </a:p>
        </p:txBody>
      </p:sp>
      <p:pic>
        <p:nvPicPr>
          <p:cNvPr id="7171" name="Picture 3" descr="D:\ml-pres\cluster-examples-2.jpg"/>
          <p:cNvPicPr>
            <a:picLocks noChangeAspect="1" noChangeArrowheads="1"/>
          </p:cNvPicPr>
          <p:nvPr/>
        </p:nvPicPr>
        <p:blipFill>
          <a:blip r:embed="rId2"/>
          <a:srcRect/>
          <a:stretch>
            <a:fillRect/>
          </a:stretch>
        </p:blipFill>
        <p:spPr bwMode="auto">
          <a:xfrm>
            <a:off x="304799" y="1600200"/>
            <a:ext cx="8299427" cy="3962400"/>
          </a:xfrm>
          <a:prstGeom prst="rect">
            <a:avLst/>
          </a:prstGeom>
          <a:noFill/>
        </p:spPr>
      </p:pic>
      <p:sp>
        <p:nvSpPr>
          <p:cNvPr id="5" name="Slide Number Placeholder 3"/>
          <p:cNvSpPr txBox="1">
            <a:spLocks/>
          </p:cNvSpPr>
          <p:nvPr/>
        </p:nvSpPr>
        <p:spPr bwMode="auto">
          <a:xfrm>
            <a:off x="6588125" y="6237288"/>
            <a:ext cx="21336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548ED0-F176-42C9-9552-3080C5B8C662}" type="slidenum">
              <a:rPr kumimoji="0" lang="en-US" sz="1400" b="0" i="1"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400" b="0" i="1" u="none" strike="noStrike" kern="1200" cap="none" spc="0" normalizeH="0" baseline="0" noProof="0" dirty="0">
              <a:ln>
                <a:noFill/>
              </a:ln>
              <a:solidFill>
                <a:schemeClr val="tx1"/>
              </a:solidFill>
              <a:effectLst/>
              <a:uLnTx/>
              <a:uFillTx/>
              <a:latin typeface="+mn-lt"/>
              <a:ea typeface="+mn-ea"/>
              <a:cs typeface="+mn-cs"/>
            </a:endParaRPr>
          </a:p>
        </p:txBody>
      </p:sp>
      <p:sp>
        <p:nvSpPr>
          <p:cNvPr id="6" name="Footer Placeholder 3"/>
          <p:cNvSpPr txBox="1">
            <a:spLocks/>
          </p:cNvSpPr>
          <p:nvPr/>
        </p:nvSpPr>
        <p:spPr bwMode="auto">
          <a:xfrm>
            <a:off x="550862" y="136170"/>
            <a:ext cx="8413626" cy="2873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defPPr>
              <a:defRPr lang="tr-TR"/>
            </a:defPPr>
            <a:lvl1pPr algn="l" rtl="0" fontAlgn="base">
              <a:spcBef>
                <a:spcPct val="0"/>
              </a:spcBef>
              <a:spcAft>
                <a:spcPct val="0"/>
              </a:spcAft>
              <a:defRPr sz="1000" i="1" kern="1200">
                <a:solidFill>
                  <a:schemeClr val="tx1"/>
                </a:solidFill>
                <a:latin typeface="+mn-lt"/>
                <a:ea typeface="+mn-ea"/>
                <a:cs typeface="+mn-cs"/>
              </a:defRPr>
            </a:lvl1pPr>
            <a:lvl2pPr marL="457200" algn="l" rtl="0" fontAlgn="base">
              <a:spcBef>
                <a:spcPct val="0"/>
              </a:spcBef>
              <a:spcAft>
                <a:spcPct val="0"/>
              </a:spcAft>
              <a:defRPr sz="3200" kern="1200">
                <a:solidFill>
                  <a:schemeClr val="tx1"/>
                </a:solidFill>
                <a:latin typeface="Palatino Linotype" pitchFamily="18" charset="0"/>
                <a:ea typeface="+mn-ea"/>
                <a:cs typeface="+mn-cs"/>
              </a:defRPr>
            </a:lvl2pPr>
            <a:lvl3pPr marL="914400" algn="l" rtl="0" fontAlgn="base">
              <a:spcBef>
                <a:spcPct val="0"/>
              </a:spcBef>
              <a:spcAft>
                <a:spcPct val="0"/>
              </a:spcAft>
              <a:defRPr sz="3200" kern="1200">
                <a:solidFill>
                  <a:schemeClr val="tx1"/>
                </a:solidFill>
                <a:latin typeface="Palatino Linotype" pitchFamily="18" charset="0"/>
                <a:ea typeface="+mn-ea"/>
                <a:cs typeface="+mn-cs"/>
              </a:defRPr>
            </a:lvl3pPr>
            <a:lvl4pPr marL="1371600" algn="l" rtl="0" fontAlgn="base">
              <a:spcBef>
                <a:spcPct val="0"/>
              </a:spcBef>
              <a:spcAft>
                <a:spcPct val="0"/>
              </a:spcAft>
              <a:defRPr sz="3200" kern="1200">
                <a:solidFill>
                  <a:schemeClr val="tx1"/>
                </a:solidFill>
                <a:latin typeface="Palatino Linotype" pitchFamily="18" charset="0"/>
                <a:ea typeface="+mn-ea"/>
                <a:cs typeface="+mn-cs"/>
              </a:defRPr>
            </a:lvl4pPr>
            <a:lvl5pPr marL="1828800" algn="l" rtl="0" fontAlgn="base">
              <a:spcBef>
                <a:spcPct val="0"/>
              </a:spcBef>
              <a:spcAft>
                <a:spcPct val="0"/>
              </a:spcAft>
              <a:defRPr sz="3200" kern="1200">
                <a:solidFill>
                  <a:schemeClr val="tx1"/>
                </a:solidFill>
                <a:latin typeface="Palatino Linotype" pitchFamily="18" charset="0"/>
                <a:ea typeface="+mn-ea"/>
                <a:cs typeface="+mn-cs"/>
              </a:defRPr>
            </a:lvl5pPr>
            <a:lvl6pPr marL="2286000" algn="l" defTabSz="914400" rtl="0" eaLnBrk="1" latinLnBrk="0" hangingPunct="1">
              <a:defRPr sz="3200" kern="1200">
                <a:solidFill>
                  <a:schemeClr val="tx1"/>
                </a:solidFill>
                <a:latin typeface="Palatino Linotype" pitchFamily="18" charset="0"/>
                <a:ea typeface="+mn-ea"/>
                <a:cs typeface="+mn-cs"/>
              </a:defRPr>
            </a:lvl6pPr>
            <a:lvl7pPr marL="2743200" algn="l" defTabSz="914400" rtl="0" eaLnBrk="1" latinLnBrk="0" hangingPunct="1">
              <a:defRPr sz="3200" kern="1200">
                <a:solidFill>
                  <a:schemeClr val="tx1"/>
                </a:solidFill>
                <a:latin typeface="Palatino Linotype" pitchFamily="18" charset="0"/>
                <a:ea typeface="+mn-ea"/>
                <a:cs typeface="+mn-cs"/>
              </a:defRPr>
            </a:lvl7pPr>
            <a:lvl8pPr marL="3200400" algn="l" defTabSz="914400" rtl="0" eaLnBrk="1" latinLnBrk="0" hangingPunct="1">
              <a:defRPr sz="3200" kern="1200">
                <a:solidFill>
                  <a:schemeClr val="tx1"/>
                </a:solidFill>
                <a:latin typeface="Palatino Linotype" pitchFamily="18" charset="0"/>
                <a:ea typeface="+mn-ea"/>
                <a:cs typeface="+mn-cs"/>
              </a:defRPr>
            </a:lvl8pPr>
            <a:lvl9pPr marL="3657600" algn="l" defTabSz="914400" rtl="0" eaLnBrk="1" latinLnBrk="0" hangingPunct="1">
              <a:defRPr sz="3200" kern="1200">
                <a:solidFill>
                  <a:schemeClr val="tx1"/>
                </a:solidFill>
                <a:latin typeface="Palatino Linotype" pitchFamily="18" charset="0"/>
                <a:ea typeface="+mn-ea"/>
                <a:cs typeface="+mn-cs"/>
              </a:defRPr>
            </a:lvl9pPr>
          </a:lstStyle>
          <a:p>
            <a:pPr>
              <a:defRPr/>
            </a:pPr>
            <a:r>
              <a:rPr lang="tr-TR" b="1" dirty="0"/>
              <a:t>Machine </a:t>
            </a:r>
            <a:r>
              <a:rPr lang="tr-TR" b="1" dirty="0" smtClean="0"/>
              <a:t>Learning</a:t>
            </a:r>
            <a:r>
              <a:rPr lang="en-US" b="1" dirty="0" smtClean="0"/>
              <a:t>					</a:t>
            </a:r>
            <a:r>
              <a:rPr lang="fa-IR" b="1" dirty="0" smtClean="0"/>
              <a:t>             </a:t>
            </a:r>
            <a:r>
              <a:rPr lang="en-US" b="1" dirty="0" smtClean="0"/>
              <a:t>	</a:t>
            </a:r>
            <a:r>
              <a:rPr lang="fa-IR" b="1" dirty="0" smtClean="0"/>
              <a:t>	</a:t>
            </a:r>
            <a:r>
              <a:rPr lang="fa-IR" sz="1200" b="1" i="0" dirty="0">
                <a:latin typeface="Lucida Bright" pitchFamily="18" charset="0"/>
                <a:cs typeface="2  Nazanin" pitchFamily="2" charset="-78"/>
              </a:rPr>
              <a:t>یادگیری ماشین</a:t>
            </a:r>
            <a:endParaRPr lang="en-US" sz="2000" b="1" i="0" dirty="0">
              <a:latin typeface="Lucida Bright" pitchFamily="18" charset="0"/>
              <a:cs typeface="2  Nazanin" pitchFamily="2" charset="-78"/>
            </a:endParaRPr>
          </a:p>
        </p:txBody>
      </p:sp>
      <p:cxnSp>
        <p:nvCxnSpPr>
          <p:cNvPr id="7" name="Straight Connector 6"/>
          <p:cNvCxnSpPr/>
          <p:nvPr/>
        </p:nvCxnSpPr>
        <p:spPr>
          <a:xfrm>
            <a:off x="539750" y="6381750"/>
            <a:ext cx="8135938" cy="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ransition>
    <p:dissolv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a:r>
              <a:rPr lang="fa-IR" sz="2400" dirty="0" smtClean="0">
                <a:cs typeface="2  Nazanin" pitchFamily="2" charset="-78"/>
              </a:rPr>
              <a:t>موارد استفاده در یادگیری ماشین</a:t>
            </a:r>
            <a:endParaRPr lang="en-US" sz="2400" dirty="0">
              <a:cs typeface="2  Nazanin" pitchFamily="2" charset="-78"/>
            </a:endParaRPr>
          </a:p>
        </p:txBody>
      </p:sp>
      <p:sp>
        <p:nvSpPr>
          <p:cNvPr id="3" name="Content Placeholder 2"/>
          <p:cNvSpPr>
            <a:spLocks noGrp="1"/>
          </p:cNvSpPr>
          <p:nvPr>
            <p:ph idx="1"/>
          </p:nvPr>
        </p:nvSpPr>
        <p:spPr/>
        <p:txBody>
          <a:bodyPr>
            <a:normAutofit/>
          </a:bodyPr>
          <a:lstStyle/>
          <a:p>
            <a:pPr algn="just">
              <a:buNone/>
            </a:pPr>
            <a:endParaRPr lang="fa-IR" sz="1800" b="1" dirty="0" smtClean="0"/>
          </a:p>
          <a:p>
            <a:pPr algn="just">
              <a:buClr>
                <a:srgbClr val="92D050"/>
              </a:buClr>
              <a:buFont typeface="Wingdings" pitchFamily="2" charset="2"/>
              <a:buChar char="ü"/>
            </a:pPr>
            <a:r>
              <a:rPr lang="en-US" sz="1800" b="1" dirty="0" smtClean="0">
                <a:solidFill>
                  <a:srgbClr val="92D050"/>
                </a:solidFill>
              </a:rPr>
              <a:t>Decision tree learning</a:t>
            </a:r>
          </a:p>
          <a:p>
            <a:pPr algn="just">
              <a:buClr>
                <a:srgbClr val="92D050"/>
              </a:buClr>
              <a:buFont typeface="Wingdings" pitchFamily="2" charset="2"/>
              <a:buChar char="ü"/>
            </a:pPr>
            <a:r>
              <a:rPr lang="en-US" sz="1800" b="1" dirty="0" smtClean="0">
                <a:solidFill>
                  <a:srgbClr val="92D050"/>
                </a:solidFill>
              </a:rPr>
              <a:t>Association rule learning</a:t>
            </a:r>
          </a:p>
          <a:p>
            <a:pPr algn="just">
              <a:buClr>
                <a:srgbClr val="92D050"/>
              </a:buClr>
              <a:buFont typeface="Wingdings" pitchFamily="2" charset="2"/>
              <a:buChar char="ü"/>
            </a:pPr>
            <a:r>
              <a:rPr lang="en-US" sz="1800" b="1" dirty="0" smtClean="0">
                <a:solidFill>
                  <a:srgbClr val="92D050"/>
                </a:solidFill>
              </a:rPr>
              <a:t>Artificial neural networks</a:t>
            </a:r>
          </a:p>
          <a:p>
            <a:pPr algn="just">
              <a:buClr>
                <a:srgbClr val="92D050"/>
              </a:buClr>
              <a:buFont typeface="Wingdings" pitchFamily="2" charset="2"/>
              <a:buChar char="ü"/>
            </a:pPr>
            <a:r>
              <a:rPr lang="en-US" sz="1800" b="1" dirty="0" smtClean="0">
                <a:solidFill>
                  <a:srgbClr val="92D050"/>
                </a:solidFill>
              </a:rPr>
              <a:t>Genetic programming</a:t>
            </a:r>
          </a:p>
          <a:p>
            <a:pPr algn="just">
              <a:buClr>
                <a:srgbClr val="92D050"/>
              </a:buClr>
              <a:buFont typeface="Wingdings" pitchFamily="2" charset="2"/>
              <a:buChar char="ü"/>
            </a:pPr>
            <a:r>
              <a:rPr lang="en-US" sz="1800" b="1" dirty="0" smtClean="0">
                <a:solidFill>
                  <a:srgbClr val="92D050"/>
                </a:solidFill>
              </a:rPr>
              <a:t>Clustering</a:t>
            </a:r>
          </a:p>
          <a:p>
            <a:pPr algn="just">
              <a:buFont typeface="Wingdings" pitchFamily="2" charset="2"/>
              <a:buChar char="v"/>
            </a:pPr>
            <a:r>
              <a:rPr lang="en-US" sz="1800" b="1" dirty="0" smtClean="0"/>
              <a:t>Bayesian networks</a:t>
            </a:r>
            <a:endParaRPr lang="en-US" sz="1800" dirty="0">
              <a:solidFill>
                <a:schemeClr val="bg1">
                  <a:lumMod val="85000"/>
                </a:schemeClr>
              </a:solidFill>
            </a:endParaRPr>
          </a:p>
        </p:txBody>
      </p:sp>
      <p:sp>
        <p:nvSpPr>
          <p:cNvPr id="4" name="Slide Number Placeholder 3"/>
          <p:cNvSpPr>
            <a:spLocks noGrp="1"/>
          </p:cNvSpPr>
          <p:nvPr>
            <p:ph type="sldNum" sz="quarter" idx="11"/>
          </p:nvPr>
        </p:nvSpPr>
        <p:spPr/>
        <p:txBody>
          <a:bodyPr/>
          <a:lstStyle/>
          <a:p>
            <a:fld id="{4B548ED0-F176-42C9-9552-3080C5B8C662}" type="slidenum">
              <a:rPr lang="en-US" smtClean="0"/>
              <a:pPr/>
              <a:t>24</a:t>
            </a:fld>
            <a:endParaRPr lang="en-US" dirty="0"/>
          </a:p>
        </p:txBody>
      </p:sp>
      <p:sp>
        <p:nvSpPr>
          <p:cNvPr id="5" name="Slide Number Placeholder 3"/>
          <p:cNvSpPr txBox="1">
            <a:spLocks/>
          </p:cNvSpPr>
          <p:nvPr/>
        </p:nvSpPr>
        <p:spPr bwMode="auto">
          <a:xfrm>
            <a:off x="6588125" y="6237288"/>
            <a:ext cx="21336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548ED0-F176-42C9-9552-3080C5B8C662}" type="slidenum">
              <a:rPr kumimoji="0" lang="en-US" sz="1400" b="0" i="1"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400" b="0" i="1" u="none" strike="noStrike" kern="1200" cap="none" spc="0" normalizeH="0" baseline="0" noProof="0" dirty="0">
              <a:ln>
                <a:noFill/>
              </a:ln>
              <a:solidFill>
                <a:schemeClr val="tx1"/>
              </a:solidFill>
              <a:effectLst/>
              <a:uLnTx/>
              <a:uFillTx/>
              <a:latin typeface="+mn-lt"/>
              <a:ea typeface="+mn-ea"/>
              <a:cs typeface="+mn-cs"/>
            </a:endParaRPr>
          </a:p>
        </p:txBody>
      </p:sp>
      <p:sp>
        <p:nvSpPr>
          <p:cNvPr id="6" name="Footer Placeholder 3"/>
          <p:cNvSpPr txBox="1">
            <a:spLocks/>
          </p:cNvSpPr>
          <p:nvPr/>
        </p:nvSpPr>
        <p:spPr bwMode="auto">
          <a:xfrm>
            <a:off x="550862" y="136170"/>
            <a:ext cx="8413626" cy="2873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defPPr>
              <a:defRPr lang="tr-TR"/>
            </a:defPPr>
            <a:lvl1pPr algn="l" rtl="0" fontAlgn="base">
              <a:spcBef>
                <a:spcPct val="0"/>
              </a:spcBef>
              <a:spcAft>
                <a:spcPct val="0"/>
              </a:spcAft>
              <a:defRPr sz="1000" i="1" kern="1200">
                <a:solidFill>
                  <a:schemeClr val="tx1"/>
                </a:solidFill>
                <a:latin typeface="+mn-lt"/>
                <a:ea typeface="+mn-ea"/>
                <a:cs typeface="+mn-cs"/>
              </a:defRPr>
            </a:lvl1pPr>
            <a:lvl2pPr marL="457200" algn="l" rtl="0" fontAlgn="base">
              <a:spcBef>
                <a:spcPct val="0"/>
              </a:spcBef>
              <a:spcAft>
                <a:spcPct val="0"/>
              </a:spcAft>
              <a:defRPr sz="3200" kern="1200">
                <a:solidFill>
                  <a:schemeClr val="tx1"/>
                </a:solidFill>
                <a:latin typeface="Palatino Linotype" pitchFamily="18" charset="0"/>
                <a:ea typeface="+mn-ea"/>
                <a:cs typeface="+mn-cs"/>
              </a:defRPr>
            </a:lvl2pPr>
            <a:lvl3pPr marL="914400" algn="l" rtl="0" fontAlgn="base">
              <a:spcBef>
                <a:spcPct val="0"/>
              </a:spcBef>
              <a:spcAft>
                <a:spcPct val="0"/>
              </a:spcAft>
              <a:defRPr sz="3200" kern="1200">
                <a:solidFill>
                  <a:schemeClr val="tx1"/>
                </a:solidFill>
                <a:latin typeface="Palatino Linotype" pitchFamily="18" charset="0"/>
                <a:ea typeface="+mn-ea"/>
                <a:cs typeface="+mn-cs"/>
              </a:defRPr>
            </a:lvl3pPr>
            <a:lvl4pPr marL="1371600" algn="l" rtl="0" fontAlgn="base">
              <a:spcBef>
                <a:spcPct val="0"/>
              </a:spcBef>
              <a:spcAft>
                <a:spcPct val="0"/>
              </a:spcAft>
              <a:defRPr sz="3200" kern="1200">
                <a:solidFill>
                  <a:schemeClr val="tx1"/>
                </a:solidFill>
                <a:latin typeface="Palatino Linotype" pitchFamily="18" charset="0"/>
                <a:ea typeface="+mn-ea"/>
                <a:cs typeface="+mn-cs"/>
              </a:defRPr>
            </a:lvl4pPr>
            <a:lvl5pPr marL="1828800" algn="l" rtl="0" fontAlgn="base">
              <a:spcBef>
                <a:spcPct val="0"/>
              </a:spcBef>
              <a:spcAft>
                <a:spcPct val="0"/>
              </a:spcAft>
              <a:defRPr sz="3200" kern="1200">
                <a:solidFill>
                  <a:schemeClr val="tx1"/>
                </a:solidFill>
                <a:latin typeface="Palatino Linotype" pitchFamily="18" charset="0"/>
                <a:ea typeface="+mn-ea"/>
                <a:cs typeface="+mn-cs"/>
              </a:defRPr>
            </a:lvl5pPr>
            <a:lvl6pPr marL="2286000" algn="l" defTabSz="914400" rtl="0" eaLnBrk="1" latinLnBrk="0" hangingPunct="1">
              <a:defRPr sz="3200" kern="1200">
                <a:solidFill>
                  <a:schemeClr val="tx1"/>
                </a:solidFill>
                <a:latin typeface="Palatino Linotype" pitchFamily="18" charset="0"/>
                <a:ea typeface="+mn-ea"/>
                <a:cs typeface="+mn-cs"/>
              </a:defRPr>
            </a:lvl6pPr>
            <a:lvl7pPr marL="2743200" algn="l" defTabSz="914400" rtl="0" eaLnBrk="1" latinLnBrk="0" hangingPunct="1">
              <a:defRPr sz="3200" kern="1200">
                <a:solidFill>
                  <a:schemeClr val="tx1"/>
                </a:solidFill>
                <a:latin typeface="Palatino Linotype" pitchFamily="18" charset="0"/>
                <a:ea typeface="+mn-ea"/>
                <a:cs typeface="+mn-cs"/>
              </a:defRPr>
            </a:lvl7pPr>
            <a:lvl8pPr marL="3200400" algn="l" defTabSz="914400" rtl="0" eaLnBrk="1" latinLnBrk="0" hangingPunct="1">
              <a:defRPr sz="3200" kern="1200">
                <a:solidFill>
                  <a:schemeClr val="tx1"/>
                </a:solidFill>
                <a:latin typeface="Palatino Linotype" pitchFamily="18" charset="0"/>
                <a:ea typeface="+mn-ea"/>
                <a:cs typeface="+mn-cs"/>
              </a:defRPr>
            </a:lvl8pPr>
            <a:lvl9pPr marL="3657600" algn="l" defTabSz="914400" rtl="0" eaLnBrk="1" latinLnBrk="0" hangingPunct="1">
              <a:defRPr sz="3200" kern="1200">
                <a:solidFill>
                  <a:schemeClr val="tx1"/>
                </a:solidFill>
                <a:latin typeface="Palatino Linotype" pitchFamily="18" charset="0"/>
                <a:ea typeface="+mn-ea"/>
                <a:cs typeface="+mn-cs"/>
              </a:defRPr>
            </a:lvl9pPr>
          </a:lstStyle>
          <a:p>
            <a:pPr>
              <a:defRPr/>
            </a:pPr>
            <a:r>
              <a:rPr lang="tr-TR" b="1" dirty="0"/>
              <a:t>Machine </a:t>
            </a:r>
            <a:r>
              <a:rPr lang="tr-TR" b="1" dirty="0" smtClean="0"/>
              <a:t>Learning</a:t>
            </a:r>
            <a:r>
              <a:rPr lang="en-US" b="1" dirty="0" smtClean="0"/>
              <a:t>					</a:t>
            </a:r>
            <a:r>
              <a:rPr lang="fa-IR" b="1" dirty="0" smtClean="0"/>
              <a:t>             </a:t>
            </a:r>
            <a:r>
              <a:rPr lang="en-US" b="1" dirty="0" smtClean="0"/>
              <a:t>	</a:t>
            </a:r>
            <a:r>
              <a:rPr lang="fa-IR" b="1" dirty="0" smtClean="0"/>
              <a:t>	</a:t>
            </a:r>
            <a:r>
              <a:rPr lang="fa-IR" sz="1200" b="1" i="0" dirty="0">
                <a:latin typeface="Lucida Bright" pitchFamily="18" charset="0"/>
                <a:cs typeface="2  Nazanin" pitchFamily="2" charset="-78"/>
              </a:rPr>
              <a:t>یادگیری ماشین</a:t>
            </a:r>
            <a:endParaRPr lang="en-US" sz="2000" b="1" i="0" dirty="0">
              <a:latin typeface="Lucida Bright" pitchFamily="18" charset="0"/>
              <a:cs typeface="2  Nazanin" pitchFamily="2" charset="-78"/>
            </a:endParaRPr>
          </a:p>
        </p:txBody>
      </p:sp>
      <p:cxnSp>
        <p:nvCxnSpPr>
          <p:cNvPr id="7" name="Straight Connector 6"/>
          <p:cNvCxnSpPr/>
          <p:nvPr/>
        </p:nvCxnSpPr>
        <p:spPr>
          <a:xfrm>
            <a:off x="539750" y="6381750"/>
            <a:ext cx="8135938" cy="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ransition>
    <p:zoom dir="in"/>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nodeType="afterEffect">
                                  <p:stCondLst>
                                    <p:cond delay="0"/>
                                  </p:stCondLst>
                                  <p:childTnLst>
                                    <p:animClr clrSpc="rgb">
                                      <p:cBhvr override="childStyle">
                                        <p:cTn id="6" dur="100" fill="hold"/>
                                        <p:tgtEl>
                                          <p:spTgt spid="3">
                                            <p:txEl>
                                              <p:pRg st="6" end="6"/>
                                            </p:txEl>
                                          </p:spTgt>
                                        </p:tgtEl>
                                        <p:attrNameLst>
                                          <p:attrName>style.color</p:attrName>
                                        </p:attrNameLst>
                                      </p:cBhvr>
                                      <p:to>
                                        <a:schemeClr val="accent2"/>
                                      </p:to>
                                    </p:animClr>
                                    <p:animClr clrSpc="rgb">
                                      <p:cBhvr>
                                        <p:cTn id="7" dur="100" fill="hold"/>
                                        <p:tgtEl>
                                          <p:spTgt spid="3">
                                            <p:txEl>
                                              <p:pRg st="6" end="6"/>
                                            </p:txEl>
                                          </p:spTgt>
                                        </p:tgtEl>
                                        <p:attrNameLst>
                                          <p:attrName>fillcolor</p:attrName>
                                        </p:attrNameLst>
                                      </p:cBhvr>
                                      <p:to>
                                        <a:schemeClr val="accent2"/>
                                      </p:to>
                                    </p:animClr>
                                    <p:set>
                                      <p:cBhvr>
                                        <p:cTn id="8" dur="100" fill="hold"/>
                                        <p:tgtEl>
                                          <p:spTgt spid="3">
                                            <p:txEl>
                                              <p:pRg st="6" end="6"/>
                                            </p:txEl>
                                          </p:spTgt>
                                        </p:tgtEl>
                                        <p:attrNameLst>
                                          <p:attrName>fill.type</p:attrName>
                                        </p:attrNameLst>
                                      </p:cBhvr>
                                      <p:to>
                                        <p:strVal val="solid"/>
                                      </p:to>
                                    </p:set>
                                    <p:set>
                                      <p:cBhvr>
                                        <p:cTn id="9" dur="100" fill="hold"/>
                                        <p:tgtEl>
                                          <p:spTgt spid="3">
                                            <p:txEl>
                                              <p:pRg st="6" end="6"/>
                                            </p:txEl>
                                          </p:spTgt>
                                        </p:tgtEl>
                                        <p:attrNameLst>
                                          <p:attrName>fill.on</p:attrName>
                                        </p:attrNameLst>
                                      </p:cBhvr>
                                      <p:to>
                                        <p:strVal val="true"/>
                                      </p:to>
                                    </p:set>
                                    <p:animRot by="120000">
                                      <p:cBhvr>
                                        <p:cTn id="10" dur="100" fill="hold">
                                          <p:stCondLst>
                                            <p:cond delay="0"/>
                                          </p:stCondLst>
                                        </p:cTn>
                                        <p:tgtEl>
                                          <p:spTgt spid="3">
                                            <p:txEl>
                                              <p:pRg st="6" end="6"/>
                                            </p:txEl>
                                          </p:spTgt>
                                        </p:tgtEl>
                                        <p:attrNameLst>
                                          <p:attrName>r</p:attrName>
                                        </p:attrNameLst>
                                      </p:cBhvr>
                                    </p:animRot>
                                    <p:animRot by="-240000">
                                      <p:cBhvr>
                                        <p:cTn id="11" dur="200" fill="hold">
                                          <p:stCondLst>
                                            <p:cond delay="200"/>
                                          </p:stCondLst>
                                        </p:cTn>
                                        <p:tgtEl>
                                          <p:spTgt spid="3">
                                            <p:txEl>
                                              <p:pRg st="6" end="6"/>
                                            </p:txEl>
                                          </p:spTgt>
                                        </p:tgtEl>
                                        <p:attrNameLst>
                                          <p:attrName>r</p:attrName>
                                        </p:attrNameLst>
                                      </p:cBhvr>
                                    </p:animRot>
                                    <p:animRot by="240000">
                                      <p:cBhvr>
                                        <p:cTn id="12" dur="200" fill="hold">
                                          <p:stCondLst>
                                            <p:cond delay="400"/>
                                          </p:stCondLst>
                                        </p:cTn>
                                        <p:tgtEl>
                                          <p:spTgt spid="3">
                                            <p:txEl>
                                              <p:pRg st="6" end="6"/>
                                            </p:txEl>
                                          </p:spTgt>
                                        </p:tgtEl>
                                        <p:attrNameLst>
                                          <p:attrName>r</p:attrName>
                                        </p:attrNameLst>
                                      </p:cBhvr>
                                    </p:animRot>
                                    <p:animRot by="-240000">
                                      <p:cBhvr>
                                        <p:cTn id="13" dur="200" fill="hold">
                                          <p:stCondLst>
                                            <p:cond delay="600"/>
                                          </p:stCondLst>
                                        </p:cTn>
                                        <p:tgtEl>
                                          <p:spTgt spid="3">
                                            <p:txEl>
                                              <p:pRg st="6" end="6"/>
                                            </p:txEl>
                                          </p:spTgt>
                                        </p:tgtEl>
                                        <p:attrNameLst>
                                          <p:attrName>r</p:attrName>
                                        </p:attrNameLst>
                                      </p:cBhvr>
                                    </p:animRot>
                                    <p:animRot by="120000">
                                      <p:cBhvr>
                                        <p:cTn id="14" dur="200" fill="hold">
                                          <p:stCondLst>
                                            <p:cond delay="800"/>
                                          </p:stCondLst>
                                        </p:cTn>
                                        <p:tgtEl>
                                          <p:spTgt spid="3">
                                            <p:txEl>
                                              <p:pRg st="6" end="6"/>
                                            </p:txEl>
                                          </p:spTgt>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just"/>
            <a:r>
              <a:rPr lang="en-US" sz="2400" dirty="0" smtClean="0">
                <a:cs typeface="2  Nazanin" pitchFamily="2" charset="-78"/>
              </a:rPr>
              <a:t>Bayesian network</a:t>
            </a:r>
            <a:endParaRPr lang="en-US" sz="2400" dirty="0">
              <a:cs typeface="2  Nazanin" pitchFamily="2" charset="-78"/>
            </a:endParaRPr>
          </a:p>
        </p:txBody>
      </p:sp>
      <p:sp>
        <p:nvSpPr>
          <p:cNvPr id="4" name="Slide Number Placeholder 3"/>
          <p:cNvSpPr>
            <a:spLocks noGrp="1"/>
          </p:cNvSpPr>
          <p:nvPr>
            <p:ph type="sldNum" sz="quarter" idx="11"/>
          </p:nvPr>
        </p:nvSpPr>
        <p:spPr/>
        <p:txBody>
          <a:bodyPr/>
          <a:lstStyle/>
          <a:p>
            <a:fld id="{4B548ED0-F176-42C9-9552-3080C5B8C662}" type="slidenum">
              <a:rPr lang="en-US" smtClean="0"/>
              <a:pPr/>
              <a:t>25</a:t>
            </a:fld>
            <a:endParaRPr lang="en-US" dirty="0"/>
          </a:p>
        </p:txBody>
      </p:sp>
      <p:pic>
        <p:nvPicPr>
          <p:cNvPr id="9219" name="Picture 3" descr="D:\ml-pres\bayesianGraph.png"/>
          <p:cNvPicPr>
            <a:picLocks noChangeAspect="1" noChangeArrowheads="1"/>
          </p:cNvPicPr>
          <p:nvPr/>
        </p:nvPicPr>
        <p:blipFill>
          <a:blip r:embed="rId2"/>
          <a:srcRect/>
          <a:stretch>
            <a:fillRect/>
          </a:stretch>
        </p:blipFill>
        <p:spPr bwMode="auto">
          <a:xfrm>
            <a:off x="685800" y="1524000"/>
            <a:ext cx="7467600" cy="5085030"/>
          </a:xfrm>
          <a:prstGeom prst="rect">
            <a:avLst/>
          </a:prstGeom>
          <a:noFill/>
        </p:spPr>
      </p:pic>
      <p:sp>
        <p:nvSpPr>
          <p:cNvPr id="5" name="Slide Number Placeholder 3"/>
          <p:cNvSpPr txBox="1">
            <a:spLocks/>
          </p:cNvSpPr>
          <p:nvPr/>
        </p:nvSpPr>
        <p:spPr bwMode="auto">
          <a:xfrm>
            <a:off x="6588125" y="6237288"/>
            <a:ext cx="21336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548ED0-F176-42C9-9552-3080C5B8C662}" type="slidenum">
              <a:rPr kumimoji="0" lang="en-US" sz="1400" b="0" i="1"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400" b="0" i="1" u="none" strike="noStrike" kern="1200" cap="none" spc="0" normalizeH="0" baseline="0" noProof="0" dirty="0">
              <a:ln>
                <a:noFill/>
              </a:ln>
              <a:solidFill>
                <a:schemeClr val="tx1"/>
              </a:solidFill>
              <a:effectLst/>
              <a:uLnTx/>
              <a:uFillTx/>
              <a:latin typeface="+mn-lt"/>
              <a:ea typeface="+mn-ea"/>
              <a:cs typeface="+mn-cs"/>
            </a:endParaRPr>
          </a:p>
        </p:txBody>
      </p:sp>
      <p:sp>
        <p:nvSpPr>
          <p:cNvPr id="6" name="Footer Placeholder 3"/>
          <p:cNvSpPr txBox="1">
            <a:spLocks/>
          </p:cNvSpPr>
          <p:nvPr/>
        </p:nvSpPr>
        <p:spPr bwMode="auto">
          <a:xfrm>
            <a:off x="550862" y="136170"/>
            <a:ext cx="8413626" cy="2873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defPPr>
              <a:defRPr lang="tr-TR"/>
            </a:defPPr>
            <a:lvl1pPr algn="l" rtl="0" fontAlgn="base">
              <a:spcBef>
                <a:spcPct val="0"/>
              </a:spcBef>
              <a:spcAft>
                <a:spcPct val="0"/>
              </a:spcAft>
              <a:defRPr sz="1000" i="1" kern="1200">
                <a:solidFill>
                  <a:schemeClr val="tx1"/>
                </a:solidFill>
                <a:latin typeface="+mn-lt"/>
                <a:ea typeface="+mn-ea"/>
                <a:cs typeface="+mn-cs"/>
              </a:defRPr>
            </a:lvl1pPr>
            <a:lvl2pPr marL="457200" algn="l" rtl="0" fontAlgn="base">
              <a:spcBef>
                <a:spcPct val="0"/>
              </a:spcBef>
              <a:spcAft>
                <a:spcPct val="0"/>
              </a:spcAft>
              <a:defRPr sz="3200" kern="1200">
                <a:solidFill>
                  <a:schemeClr val="tx1"/>
                </a:solidFill>
                <a:latin typeface="Palatino Linotype" pitchFamily="18" charset="0"/>
                <a:ea typeface="+mn-ea"/>
                <a:cs typeface="+mn-cs"/>
              </a:defRPr>
            </a:lvl2pPr>
            <a:lvl3pPr marL="914400" algn="l" rtl="0" fontAlgn="base">
              <a:spcBef>
                <a:spcPct val="0"/>
              </a:spcBef>
              <a:spcAft>
                <a:spcPct val="0"/>
              </a:spcAft>
              <a:defRPr sz="3200" kern="1200">
                <a:solidFill>
                  <a:schemeClr val="tx1"/>
                </a:solidFill>
                <a:latin typeface="Palatino Linotype" pitchFamily="18" charset="0"/>
                <a:ea typeface="+mn-ea"/>
                <a:cs typeface="+mn-cs"/>
              </a:defRPr>
            </a:lvl3pPr>
            <a:lvl4pPr marL="1371600" algn="l" rtl="0" fontAlgn="base">
              <a:spcBef>
                <a:spcPct val="0"/>
              </a:spcBef>
              <a:spcAft>
                <a:spcPct val="0"/>
              </a:spcAft>
              <a:defRPr sz="3200" kern="1200">
                <a:solidFill>
                  <a:schemeClr val="tx1"/>
                </a:solidFill>
                <a:latin typeface="Palatino Linotype" pitchFamily="18" charset="0"/>
                <a:ea typeface="+mn-ea"/>
                <a:cs typeface="+mn-cs"/>
              </a:defRPr>
            </a:lvl4pPr>
            <a:lvl5pPr marL="1828800" algn="l" rtl="0" fontAlgn="base">
              <a:spcBef>
                <a:spcPct val="0"/>
              </a:spcBef>
              <a:spcAft>
                <a:spcPct val="0"/>
              </a:spcAft>
              <a:defRPr sz="3200" kern="1200">
                <a:solidFill>
                  <a:schemeClr val="tx1"/>
                </a:solidFill>
                <a:latin typeface="Palatino Linotype" pitchFamily="18" charset="0"/>
                <a:ea typeface="+mn-ea"/>
                <a:cs typeface="+mn-cs"/>
              </a:defRPr>
            </a:lvl5pPr>
            <a:lvl6pPr marL="2286000" algn="l" defTabSz="914400" rtl="0" eaLnBrk="1" latinLnBrk="0" hangingPunct="1">
              <a:defRPr sz="3200" kern="1200">
                <a:solidFill>
                  <a:schemeClr val="tx1"/>
                </a:solidFill>
                <a:latin typeface="Palatino Linotype" pitchFamily="18" charset="0"/>
                <a:ea typeface="+mn-ea"/>
                <a:cs typeface="+mn-cs"/>
              </a:defRPr>
            </a:lvl6pPr>
            <a:lvl7pPr marL="2743200" algn="l" defTabSz="914400" rtl="0" eaLnBrk="1" latinLnBrk="0" hangingPunct="1">
              <a:defRPr sz="3200" kern="1200">
                <a:solidFill>
                  <a:schemeClr val="tx1"/>
                </a:solidFill>
                <a:latin typeface="Palatino Linotype" pitchFamily="18" charset="0"/>
                <a:ea typeface="+mn-ea"/>
                <a:cs typeface="+mn-cs"/>
              </a:defRPr>
            </a:lvl7pPr>
            <a:lvl8pPr marL="3200400" algn="l" defTabSz="914400" rtl="0" eaLnBrk="1" latinLnBrk="0" hangingPunct="1">
              <a:defRPr sz="3200" kern="1200">
                <a:solidFill>
                  <a:schemeClr val="tx1"/>
                </a:solidFill>
                <a:latin typeface="Palatino Linotype" pitchFamily="18" charset="0"/>
                <a:ea typeface="+mn-ea"/>
                <a:cs typeface="+mn-cs"/>
              </a:defRPr>
            </a:lvl8pPr>
            <a:lvl9pPr marL="3657600" algn="l" defTabSz="914400" rtl="0" eaLnBrk="1" latinLnBrk="0" hangingPunct="1">
              <a:defRPr sz="3200" kern="1200">
                <a:solidFill>
                  <a:schemeClr val="tx1"/>
                </a:solidFill>
                <a:latin typeface="Palatino Linotype" pitchFamily="18" charset="0"/>
                <a:ea typeface="+mn-ea"/>
                <a:cs typeface="+mn-cs"/>
              </a:defRPr>
            </a:lvl9pPr>
          </a:lstStyle>
          <a:p>
            <a:pPr>
              <a:defRPr/>
            </a:pPr>
            <a:r>
              <a:rPr lang="tr-TR" b="1" dirty="0"/>
              <a:t>Machine </a:t>
            </a:r>
            <a:r>
              <a:rPr lang="tr-TR" b="1" dirty="0" smtClean="0"/>
              <a:t>Learning</a:t>
            </a:r>
            <a:r>
              <a:rPr lang="en-US" b="1" dirty="0" smtClean="0"/>
              <a:t>					</a:t>
            </a:r>
            <a:r>
              <a:rPr lang="fa-IR" b="1" dirty="0" smtClean="0"/>
              <a:t>             </a:t>
            </a:r>
            <a:r>
              <a:rPr lang="en-US" b="1" dirty="0" smtClean="0"/>
              <a:t>	</a:t>
            </a:r>
            <a:r>
              <a:rPr lang="fa-IR" b="1" dirty="0" smtClean="0"/>
              <a:t>	</a:t>
            </a:r>
            <a:r>
              <a:rPr lang="fa-IR" sz="1200" b="1" i="0" dirty="0">
                <a:latin typeface="Lucida Bright" pitchFamily="18" charset="0"/>
                <a:cs typeface="2  Nazanin" pitchFamily="2" charset="-78"/>
              </a:rPr>
              <a:t>یادگیری ماشین</a:t>
            </a:r>
            <a:endParaRPr lang="en-US" sz="2000" b="1" i="0" dirty="0">
              <a:latin typeface="Lucida Bright" pitchFamily="18" charset="0"/>
              <a:cs typeface="2  Nazanin" pitchFamily="2" charset="-78"/>
            </a:endParaRPr>
          </a:p>
        </p:txBody>
      </p:sp>
      <p:cxnSp>
        <p:nvCxnSpPr>
          <p:cNvPr id="7" name="Straight Connector 6"/>
          <p:cNvCxnSpPr/>
          <p:nvPr/>
        </p:nvCxnSpPr>
        <p:spPr>
          <a:xfrm>
            <a:off x="539750" y="6381750"/>
            <a:ext cx="8135938" cy="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ransition>
    <p:dissolv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a:r>
              <a:rPr lang="fa-IR" sz="2400" dirty="0" smtClean="0"/>
              <a:t>موارد استفاده در یادگیری ماشین</a:t>
            </a:r>
            <a:endParaRPr lang="en-US" sz="2400" dirty="0"/>
          </a:p>
        </p:txBody>
      </p:sp>
      <p:sp>
        <p:nvSpPr>
          <p:cNvPr id="3" name="Content Placeholder 2"/>
          <p:cNvSpPr>
            <a:spLocks noGrp="1"/>
          </p:cNvSpPr>
          <p:nvPr>
            <p:ph idx="1"/>
          </p:nvPr>
        </p:nvSpPr>
        <p:spPr/>
        <p:txBody>
          <a:bodyPr>
            <a:normAutofit/>
          </a:bodyPr>
          <a:lstStyle/>
          <a:p>
            <a:pPr algn="just">
              <a:buNone/>
            </a:pPr>
            <a:endParaRPr lang="fa-IR" sz="1800" b="1" dirty="0" smtClean="0"/>
          </a:p>
          <a:p>
            <a:pPr algn="just">
              <a:buClr>
                <a:srgbClr val="92D050"/>
              </a:buClr>
              <a:buFont typeface="Wingdings" pitchFamily="2" charset="2"/>
              <a:buChar char="ü"/>
            </a:pPr>
            <a:r>
              <a:rPr lang="en-US" sz="1800" b="1" dirty="0" smtClean="0">
                <a:solidFill>
                  <a:srgbClr val="92D050"/>
                </a:solidFill>
              </a:rPr>
              <a:t>Decision tree learning</a:t>
            </a:r>
          </a:p>
          <a:p>
            <a:pPr algn="just">
              <a:buClr>
                <a:srgbClr val="92D050"/>
              </a:buClr>
              <a:buFont typeface="Wingdings" pitchFamily="2" charset="2"/>
              <a:buChar char="ü"/>
            </a:pPr>
            <a:r>
              <a:rPr lang="en-US" sz="1800" b="1" dirty="0" smtClean="0">
                <a:solidFill>
                  <a:srgbClr val="92D050"/>
                </a:solidFill>
              </a:rPr>
              <a:t>Association rule learning</a:t>
            </a:r>
          </a:p>
          <a:p>
            <a:pPr algn="just">
              <a:buClr>
                <a:srgbClr val="92D050"/>
              </a:buClr>
              <a:buFont typeface="Wingdings" pitchFamily="2" charset="2"/>
              <a:buChar char="ü"/>
            </a:pPr>
            <a:r>
              <a:rPr lang="en-US" sz="1800" b="1" dirty="0" smtClean="0">
                <a:solidFill>
                  <a:srgbClr val="92D050"/>
                </a:solidFill>
              </a:rPr>
              <a:t>Artificial neural networks</a:t>
            </a:r>
          </a:p>
          <a:p>
            <a:pPr algn="just">
              <a:buClr>
                <a:srgbClr val="92D050"/>
              </a:buClr>
              <a:buFont typeface="Wingdings" pitchFamily="2" charset="2"/>
              <a:buChar char="ü"/>
            </a:pPr>
            <a:r>
              <a:rPr lang="en-US" sz="1800" b="1" dirty="0" smtClean="0">
                <a:solidFill>
                  <a:srgbClr val="92D050"/>
                </a:solidFill>
              </a:rPr>
              <a:t>Genetic programming</a:t>
            </a:r>
          </a:p>
          <a:p>
            <a:pPr algn="just">
              <a:buClr>
                <a:srgbClr val="92D050"/>
              </a:buClr>
              <a:buFont typeface="Wingdings" pitchFamily="2" charset="2"/>
              <a:buChar char="ü"/>
            </a:pPr>
            <a:r>
              <a:rPr lang="en-US" sz="1800" b="1" dirty="0" smtClean="0">
                <a:solidFill>
                  <a:srgbClr val="92D050"/>
                </a:solidFill>
              </a:rPr>
              <a:t>Clustering</a:t>
            </a:r>
          </a:p>
          <a:p>
            <a:pPr algn="just">
              <a:buClr>
                <a:srgbClr val="92D050"/>
              </a:buClr>
              <a:buFont typeface="Wingdings" pitchFamily="2" charset="2"/>
              <a:buChar char="ü"/>
            </a:pPr>
            <a:r>
              <a:rPr lang="en-US" sz="1800" b="1" dirty="0" smtClean="0">
                <a:solidFill>
                  <a:srgbClr val="92D050"/>
                </a:solidFill>
              </a:rPr>
              <a:t>Bayesian networks</a:t>
            </a:r>
            <a:endParaRPr lang="en-US" sz="1800" dirty="0"/>
          </a:p>
        </p:txBody>
      </p:sp>
      <p:sp>
        <p:nvSpPr>
          <p:cNvPr id="4" name="Slide Number Placeholder 3"/>
          <p:cNvSpPr>
            <a:spLocks noGrp="1"/>
          </p:cNvSpPr>
          <p:nvPr>
            <p:ph type="sldNum" sz="quarter" idx="11"/>
          </p:nvPr>
        </p:nvSpPr>
        <p:spPr/>
        <p:txBody>
          <a:bodyPr/>
          <a:lstStyle/>
          <a:p>
            <a:fld id="{4B548ED0-F176-42C9-9552-3080C5B8C662}" type="slidenum">
              <a:rPr lang="en-US" smtClean="0"/>
              <a:pPr/>
              <a:t>26</a:t>
            </a:fld>
            <a:endParaRPr lang="en-US" dirty="0"/>
          </a:p>
        </p:txBody>
      </p:sp>
      <p:sp>
        <p:nvSpPr>
          <p:cNvPr id="5" name="Slide Number Placeholder 3"/>
          <p:cNvSpPr txBox="1">
            <a:spLocks/>
          </p:cNvSpPr>
          <p:nvPr/>
        </p:nvSpPr>
        <p:spPr bwMode="auto">
          <a:xfrm>
            <a:off x="6588125" y="6248400"/>
            <a:ext cx="21336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548ED0-F176-42C9-9552-3080C5B8C662}" type="slidenum">
              <a:rPr kumimoji="0" lang="en-US" sz="1400" b="0" i="1"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400" b="0" i="1" u="none" strike="noStrike" kern="1200" cap="none" spc="0" normalizeH="0" baseline="0" noProof="0" dirty="0">
              <a:ln>
                <a:noFill/>
              </a:ln>
              <a:solidFill>
                <a:schemeClr val="tx1"/>
              </a:solidFill>
              <a:effectLst/>
              <a:uLnTx/>
              <a:uFillTx/>
              <a:latin typeface="+mn-lt"/>
              <a:ea typeface="+mn-ea"/>
              <a:cs typeface="+mn-cs"/>
            </a:endParaRPr>
          </a:p>
        </p:txBody>
      </p:sp>
      <p:sp>
        <p:nvSpPr>
          <p:cNvPr id="6" name="Footer Placeholder 3"/>
          <p:cNvSpPr txBox="1">
            <a:spLocks/>
          </p:cNvSpPr>
          <p:nvPr/>
        </p:nvSpPr>
        <p:spPr bwMode="auto">
          <a:xfrm>
            <a:off x="550862" y="147282"/>
            <a:ext cx="8413626" cy="2873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defPPr>
              <a:defRPr lang="tr-TR"/>
            </a:defPPr>
            <a:lvl1pPr algn="l" rtl="0" fontAlgn="base">
              <a:spcBef>
                <a:spcPct val="0"/>
              </a:spcBef>
              <a:spcAft>
                <a:spcPct val="0"/>
              </a:spcAft>
              <a:defRPr sz="1000" i="1" kern="1200">
                <a:solidFill>
                  <a:schemeClr val="tx1"/>
                </a:solidFill>
                <a:latin typeface="+mn-lt"/>
                <a:ea typeface="+mn-ea"/>
                <a:cs typeface="+mn-cs"/>
              </a:defRPr>
            </a:lvl1pPr>
            <a:lvl2pPr marL="457200" algn="l" rtl="0" fontAlgn="base">
              <a:spcBef>
                <a:spcPct val="0"/>
              </a:spcBef>
              <a:spcAft>
                <a:spcPct val="0"/>
              </a:spcAft>
              <a:defRPr sz="3200" kern="1200">
                <a:solidFill>
                  <a:schemeClr val="tx1"/>
                </a:solidFill>
                <a:latin typeface="Palatino Linotype" pitchFamily="18" charset="0"/>
                <a:ea typeface="+mn-ea"/>
                <a:cs typeface="+mn-cs"/>
              </a:defRPr>
            </a:lvl2pPr>
            <a:lvl3pPr marL="914400" algn="l" rtl="0" fontAlgn="base">
              <a:spcBef>
                <a:spcPct val="0"/>
              </a:spcBef>
              <a:spcAft>
                <a:spcPct val="0"/>
              </a:spcAft>
              <a:defRPr sz="3200" kern="1200">
                <a:solidFill>
                  <a:schemeClr val="tx1"/>
                </a:solidFill>
                <a:latin typeface="Palatino Linotype" pitchFamily="18" charset="0"/>
                <a:ea typeface="+mn-ea"/>
                <a:cs typeface="+mn-cs"/>
              </a:defRPr>
            </a:lvl3pPr>
            <a:lvl4pPr marL="1371600" algn="l" rtl="0" fontAlgn="base">
              <a:spcBef>
                <a:spcPct val="0"/>
              </a:spcBef>
              <a:spcAft>
                <a:spcPct val="0"/>
              </a:spcAft>
              <a:defRPr sz="3200" kern="1200">
                <a:solidFill>
                  <a:schemeClr val="tx1"/>
                </a:solidFill>
                <a:latin typeface="Palatino Linotype" pitchFamily="18" charset="0"/>
                <a:ea typeface="+mn-ea"/>
                <a:cs typeface="+mn-cs"/>
              </a:defRPr>
            </a:lvl4pPr>
            <a:lvl5pPr marL="1828800" algn="l" rtl="0" fontAlgn="base">
              <a:spcBef>
                <a:spcPct val="0"/>
              </a:spcBef>
              <a:spcAft>
                <a:spcPct val="0"/>
              </a:spcAft>
              <a:defRPr sz="3200" kern="1200">
                <a:solidFill>
                  <a:schemeClr val="tx1"/>
                </a:solidFill>
                <a:latin typeface="Palatino Linotype" pitchFamily="18" charset="0"/>
                <a:ea typeface="+mn-ea"/>
                <a:cs typeface="+mn-cs"/>
              </a:defRPr>
            </a:lvl5pPr>
            <a:lvl6pPr marL="2286000" algn="l" defTabSz="914400" rtl="0" eaLnBrk="1" latinLnBrk="0" hangingPunct="1">
              <a:defRPr sz="3200" kern="1200">
                <a:solidFill>
                  <a:schemeClr val="tx1"/>
                </a:solidFill>
                <a:latin typeface="Palatino Linotype" pitchFamily="18" charset="0"/>
                <a:ea typeface="+mn-ea"/>
                <a:cs typeface="+mn-cs"/>
              </a:defRPr>
            </a:lvl6pPr>
            <a:lvl7pPr marL="2743200" algn="l" defTabSz="914400" rtl="0" eaLnBrk="1" latinLnBrk="0" hangingPunct="1">
              <a:defRPr sz="3200" kern="1200">
                <a:solidFill>
                  <a:schemeClr val="tx1"/>
                </a:solidFill>
                <a:latin typeface="Palatino Linotype" pitchFamily="18" charset="0"/>
                <a:ea typeface="+mn-ea"/>
                <a:cs typeface="+mn-cs"/>
              </a:defRPr>
            </a:lvl7pPr>
            <a:lvl8pPr marL="3200400" algn="l" defTabSz="914400" rtl="0" eaLnBrk="1" latinLnBrk="0" hangingPunct="1">
              <a:defRPr sz="3200" kern="1200">
                <a:solidFill>
                  <a:schemeClr val="tx1"/>
                </a:solidFill>
                <a:latin typeface="Palatino Linotype" pitchFamily="18" charset="0"/>
                <a:ea typeface="+mn-ea"/>
                <a:cs typeface="+mn-cs"/>
              </a:defRPr>
            </a:lvl8pPr>
            <a:lvl9pPr marL="3657600" algn="l" defTabSz="914400" rtl="0" eaLnBrk="1" latinLnBrk="0" hangingPunct="1">
              <a:defRPr sz="3200" kern="1200">
                <a:solidFill>
                  <a:schemeClr val="tx1"/>
                </a:solidFill>
                <a:latin typeface="Palatino Linotype" pitchFamily="18" charset="0"/>
                <a:ea typeface="+mn-ea"/>
                <a:cs typeface="+mn-cs"/>
              </a:defRPr>
            </a:lvl9pPr>
          </a:lstStyle>
          <a:p>
            <a:pPr>
              <a:defRPr/>
            </a:pPr>
            <a:r>
              <a:rPr lang="tr-TR" b="1" dirty="0"/>
              <a:t>Machine </a:t>
            </a:r>
            <a:r>
              <a:rPr lang="tr-TR" b="1" dirty="0" smtClean="0"/>
              <a:t>Learning</a:t>
            </a:r>
            <a:r>
              <a:rPr lang="en-US" b="1" dirty="0" smtClean="0"/>
              <a:t>					</a:t>
            </a:r>
            <a:r>
              <a:rPr lang="fa-IR" b="1" dirty="0" smtClean="0"/>
              <a:t>             </a:t>
            </a:r>
            <a:r>
              <a:rPr lang="en-US" b="1" dirty="0" smtClean="0"/>
              <a:t>	</a:t>
            </a:r>
            <a:r>
              <a:rPr lang="fa-IR" b="1" dirty="0" smtClean="0"/>
              <a:t>	</a:t>
            </a:r>
            <a:r>
              <a:rPr lang="fa-IR" sz="1200" b="1" i="0" dirty="0">
                <a:latin typeface="Lucida Bright" pitchFamily="18" charset="0"/>
                <a:cs typeface="2  Nazanin" pitchFamily="2" charset="-78"/>
              </a:rPr>
              <a:t>یادگیری ماشین</a:t>
            </a:r>
            <a:endParaRPr lang="en-US" sz="2000" b="1" i="0" dirty="0">
              <a:latin typeface="Lucida Bright" pitchFamily="18" charset="0"/>
              <a:cs typeface="2  Nazanin" pitchFamily="2" charset="-78"/>
            </a:endParaRPr>
          </a:p>
        </p:txBody>
      </p:sp>
      <p:cxnSp>
        <p:nvCxnSpPr>
          <p:cNvPr id="7" name="Straight Connector 6"/>
          <p:cNvCxnSpPr/>
          <p:nvPr/>
        </p:nvCxnSpPr>
        <p:spPr>
          <a:xfrm>
            <a:off x="539750" y="6392862"/>
            <a:ext cx="8135938" cy="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ransition>
    <p:zoom/>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fld id="{4B548ED0-F176-42C9-9552-3080C5B8C662}" type="slidenum">
              <a:rPr lang="en-US" smtClean="0"/>
              <a:pPr/>
              <a:t>27</a:t>
            </a:fld>
            <a:endParaRPr lang="en-US" dirty="0"/>
          </a:p>
        </p:txBody>
      </p:sp>
      <p:sp>
        <p:nvSpPr>
          <p:cNvPr id="7" name="Rectangle 6"/>
          <p:cNvSpPr/>
          <p:nvPr/>
        </p:nvSpPr>
        <p:spPr>
          <a:xfrm>
            <a:off x="609600" y="2971800"/>
            <a:ext cx="8001000" cy="461665"/>
          </a:xfrm>
          <a:prstGeom prst="rect">
            <a:avLst/>
          </a:prstGeom>
        </p:spPr>
        <p:txBody>
          <a:bodyPr wrap="square">
            <a:spAutoFit/>
          </a:bodyPr>
          <a:lstStyle/>
          <a:p>
            <a:pPr algn="ctr"/>
            <a:r>
              <a:rPr lang="fa-IR" sz="2400" cap="small" dirty="0" smtClean="0">
                <a:solidFill>
                  <a:schemeClr val="tx2"/>
                </a:solidFill>
                <a:latin typeface="+mj-lt"/>
                <a:ea typeface="+mj-ea"/>
                <a:cs typeface="2  Nazanin" pitchFamily="2" charset="-78"/>
              </a:rPr>
              <a:t>مثالی از یادگیری با ناظر</a:t>
            </a:r>
            <a:endParaRPr lang="en-US" sz="2400" cap="small" dirty="0" smtClean="0">
              <a:solidFill>
                <a:schemeClr val="tx2"/>
              </a:solidFill>
              <a:latin typeface="+mj-lt"/>
              <a:ea typeface="+mj-ea"/>
              <a:cs typeface="2  Nazanin" pitchFamily="2" charset="-78"/>
            </a:endParaRPr>
          </a:p>
        </p:txBody>
      </p:sp>
      <p:sp>
        <p:nvSpPr>
          <p:cNvPr id="5" name="Slide Number Placeholder 3"/>
          <p:cNvSpPr txBox="1">
            <a:spLocks/>
          </p:cNvSpPr>
          <p:nvPr/>
        </p:nvSpPr>
        <p:spPr bwMode="auto">
          <a:xfrm>
            <a:off x="6588125" y="6237288"/>
            <a:ext cx="21336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548ED0-F176-42C9-9552-3080C5B8C662}" type="slidenum">
              <a:rPr kumimoji="0" lang="en-US" sz="1400" b="0" i="1"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400" b="0" i="1" u="none" strike="noStrike" kern="1200" cap="none" spc="0" normalizeH="0" baseline="0" noProof="0" dirty="0">
              <a:ln>
                <a:noFill/>
              </a:ln>
              <a:solidFill>
                <a:schemeClr val="tx1"/>
              </a:solidFill>
              <a:effectLst/>
              <a:uLnTx/>
              <a:uFillTx/>
              <a:latin typeface="+mn-lt"/>
              <a:ea typeface="+mn-ea"/>
              <a:cs typeface="+mn-cs"/>
            </a:endParaRPr>
          </a:p>
        </p:txBody>
      </p:sp>
      <p:sp>
        <p:nvSpPr>
          <p:cNvPr id="6" name="Footer Placeholder 3"/>
          <p:cNvSpPr txBox="1">
            <a:spLocks/>
          </p:cNvSpPr>
          <p:nvPr/>
        </p:nvSpPr>
        <p:spPr bwMode="auto">
          <a:xfrm>
            <a:off x="550862" y="136170"/>
            <a:ext cx="8413626" cy="2873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defPPr>
              <a:defRPr lang="tr-TR"/>
            </a:defPPr>
            <a:lvl1pPr algn="l" rtl="0" fontAlgn="base">
              <a:spcBef>
                <a:spcPct val="0"/>
              </a:spcBef>
              <a:spcAft>
                <a:spcPct val="0"/>
              </a:spcAft>
              <a:defRPr sz="1000" i="1" kern="1200">
                <a:solidFill>
                  <a:schemeClr val="tx1"/>
                </a:solidFill>
                <a:latin typeface="+mn-lt"/>
                <a:ea typeface="+mn-ea"/>
                <a:cs typeface="+mn-cs"/>
              </a:defRPr>
            </a:lvl1pPr>
            <a:lvl2pPr marL="457200" algn="l" rtl="0" fontAlgn="base">
              <a:spcBef>
                <a:spcPct val="0"/>
              </a:spcBef>
              <a:spcAft>
                <a:spcPct val="0"/>
              </a:spcAft>
              <a:defRPr sz="3200" kern="1200">
                <a:solidFill>
                  <a:schemeClr val="tx1"/>
                </a:solidFill>
                <a:latin typeface="Palatino Linotype" pitchFamily="18" charset="0"/>
                <a:ea typeface="+mn-ea"/>
                <a:cs typeface="+mn-cs"/>
              </a:defRPr>
            </a:lvl2pPr>
            <a:lvl3pPr marL="914400" algn="l" rtl="0" fontAlgn="base">
              <a:spcBef>
                <a:spcPct val="0"/>
              </a:spcBef>
              <a:spcAft>
                <a:spcPct val="0"/>
              </a:spcAft>
              <a:defRPr sz="3200" kern="1200">
                <a:solidFill>
                  <a:schemeClr val="tx1"/>
                </a:solidFill>
                <a:latin typeface="Palatino Linotype" pitchFamily="18" charset="0"/>
                <a:ea typeface="+mn-ea"/>
                <a:cs typeface="+mn-cs"/>
              </a:defRPr>
            </a:lvl3pPr>
            <a:lvl4pPr marL="1371600" algn="l" rtl="0" fontAlgn="base">
              <a:spcBef>
                <a:spcPct val="0"/>
              </a:spcBef>
              <a:spcAft>
                <a:spcPct val="0"/>
              </a:spcAft>
              <a:defRPr sz="3200" kern="1200">
                <a:solidFill>
                  <a:schemeClr val="tx1"/>
                </a:solidFill>
                <a:latin typeface="Palatino Linotype" pitchFamily="18" charset="0"/>
                <a:ea typeface="+mn-ea"/>
                <a:cs typeface="+mn-cs"/>
              </a:defRPr>
            </a:lvl4pPr>
            <a:lvl5pPr marL="1828800" algn="l" rtl="0" fontAlgn="base">
              <a:spcBef>
                <a:spcPct val="0"/>
              </a:spcBef>
              <a:spcAft>
                <a:spcPct val="0"/>
              </a:spcAft>
              <a:defRPr sz="3200" kern="1200">
                <a:solidFill>
                  <a:schemeClr val="tx1"/>
                </a:solidFill>
                <a:latin typeface="Palatino Linotype" pitchFamily="18" charset="0"/>
                <a:ea typeface="+mn-ea"/>
                <a:cs typeface="+mn-cs"/>
              </a:defRPr>
            </a:lvl5pPr>
            <a:lvl6pPr marL="2286000" algn="l" defTabSz="914400" rtl="0" eaLnBrk="1" latinLnBrk="0" hangingPunct="1">
              <a:defRPr sz="3200" kern="1200">
                <a:solidFill>
                  <a:schemeClr val="tx1"/>
                </a:solidFill>
                <a:latin typeface="Palatino Linotype" pitchFamily="18" charset="0"/>
                <a:ea typeface="+mn-ea"/>
                <a:cs typeface="+mn-cs"/>
              </a:defRPr>
            </a:lvl6pPr>
            <a:lvl7pPr marL="2743200" algn="l" defTabSz="914400" rtl="0" eaLnBrk="1" latinLnBrk="0" hangingPunct="1">
              <a:defRPr sz="3200" kern="1200">
                <a:solidFill>
                  <a:schemeClr val="tx1"/>
                </a:solidFill>
                <a:latin typeface="Palatino Linotype" pitchFamily="18" charset="0"/>
                <a:ea typeface="+mn-ea"/>
                <a:cs typeface="+mn-cs"/>
              </a:defRPr>
            </a:lvl7pPr>
            <a:lvl8pPr marL="3200400" algn="l" defTabSz="914400" rtl="0" eaLnBrk="1" latinLnBrk="0" hangingPunct="1">
              <a:defRPr sz="3200" kern="1200">
                <a:solidFill>
                  <a:schemeClr val="tx1"/>
                </a:solidFill>
                <a:latin typeface="Palatino Linotype" pitchFamily="18" charset="0"/>
                <a:ea typeface="+mn-ea"/>
                <a:cs typeface="+mn-cs"/>
              </a:defRPr>
            </a:lvl8pPr>
            <a:lvl9pPr marL="3657600" algn="l" defTabSz="914400" rtl="0" eaLnBrk="1" latinLnBrk="0" hangingPunct="1">
              <a:defRPr sz="3200" kern="1200">
                <a:solidFill>
                  <a:schemeClr val="tx1"/>
                </a:solidFill>
                <a:latin typeface="Palatino Linotype" pitchFamily="18" charset="0"/>
                <a:ea typeface="+mn-ea"/>
                <a:cs typeface="+mn-cs"/>
              </a:defRPr>
            </a:lvl9pPr>
          </a:lstStyle>
          <a:p>
            <a:pPr>
              <a:defRPr/>
            </a:pPr>
            <a:r>
              <a:rPr lang="tr-TR" b="1" dirty="0"/>
              <a:t>Machine </a:t>
            </a:r>
            <a:r>
              <a:rPr lang="tr-TR" b="1" dirty="0" smtClean="0"/>
              <a:t>Learning</a:t>
            </a:r>
            <a:r>
              <a:rPr lang="en-US" b="1" dirty="0" smtClean="0"/>
              <a:t>					</a:t>
            </a:r>
            <a:r>
              <a:rPr lang="fa-IR" b="1" dirty="0" smtClean="0"/>
              <a:t>             </a:t>
            </a:r>
            <a:r>
              <a:rPr lang="en-US" b="1" dirty="0" smtClean="0"/>
              <a:t>	</a:t>
            </a:r>
            <a:r>
              <a:rPr lang="fa-IR" b="1" dirty="0" smtClean="0"/>
              <a:t>	</a:t>
            </a:r>
            <a:r>
              <a:rPr lang="fa-IR" sz="1200" b="1" i="0" dirty="0">
                <a:latin typeface="Lucida Bright" pitchFamily="18" charset="0"/>
                <a:cs typeface="2  Nazanin" pitchFamily="2" charset="-78"/>
              </a:rPr>
              <a:t>یادگیری ماشین</a:t>
            </a:r>
            <a:endParaRPr lang="en-US" sz="2000" b="1" i="0" dirty="0">
              <a:latin typeface="Lucida Bright" pitchFamily="18" charset="0"/>
              <a:cs typeface="2  Nazanin" pitchFamily="2" charset="-78"/>
            </a:endParaRPr>
          </a:p>
        </p:txBody>
      </p:sp>
      <p:cxnSp>
        <p:nvCxnSpPr>
          <p:cNvPr id="8" name="Straight Connector 7"/>
          <p:cNvCxnSpPr/>
          <p:nvPr/>
        </p:nvCxnSpPr>
        <p:spPr>
          <a:xfrm>
            <a:off x="539750" y="6381750"/>
            <a:ext cx="8135938" cy="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ransition>
    <p:newsflash/>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438400"/>
            <a:ext cx="7924800" cy="1143000"/>
          </a:xfrm>
        </p:spPr>
        <p:txBody>
          <a:bodyPr/>
          <a:lstStyle/>
          <a:p>
            <a:pPr algn="ctr"/>
            <a:r>
              <a:rPr lang="en-US" sz="3200" b="1" i="0" dirty="0" smtClean="0"/>
              <a:t>Linear </a:t>
            </a:r>
            <a:r>
              <a:rPr lang="en-US" sz="3200" b="1" i="0" dirty="0" smtClean="0"/>
              <a:t>Regression With One Variable</a:t>
            </a:r>
            <a:endParaRPr lang="en-US" sz="3200" b="1" i="0" dirty="0"/>
          </a:p>
        </p:txBody>
      </p:sp>
      <p:sp>
        <p:nvSpPr>
          <p:cNvPr id="4" name="Slide Number Placeholder 3"/>
          <p:cNvSpPr>
            <a:spLocks noGrp="1"/>
          </p:cNvSpPr>
          <p:nvPr>
            <p:ph type="sldNum" sz="quarter" idx="11"/>
          </p:nvPr>
        </p:nvSpPr>
        <p:spPr/>
        <p:txBody>
          <a:bodyPr/>
          <a:lstStyle/>
          <a:p>
            <a:fld id="{4B548ED0-F176-42C9-9552-3080C5B8C662}" type="slidenum">
              <a:rPr lang="en-US" smtClean="0"/>
              <a:pPr/>
              <a:t>28</a:t>
            </a:fld>
            <a:endParaRPr lang="en-US" dirty="0"/>
          </a:p>
        </p:txBody>
      </p:sp>
      <p:sp>
        <p:nvSpPr>
          <p:cNvPr id="5" name="Slide Number Placeholder 3"/>
          <p:cNvSpPr txBox="1">
            <a:spLocks/>
          </p:cNvSpPr>
          <p:nvPr/>
        </p:nvSpPr>
        <p:spPr bwMode="auto">
          <a:xfrm>
            <a:off x="6588125" y="6237288"/>
            <a:ext cx="21336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548ED0-F176-42C9-9552-3080C5B8C662}" type="slidenum">
              <a:rPr kumimoji="0" lang="en-US" sz="1400" b="0" i="1"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400" b="0" i="1" u="none" strike="noStrike" kern="1200" cap="none" spc="0" normalizeH="0" baseline="0" noProof="0" dirty="0">
              <a:ln>
                <a:noFill/>
              </a:ln>
              <a:solidFill>
                <a:schemeClr val="tx1"/>
              </a:solidFill>
              <a:effectLst/>
              <a:uLnTx/>
              <a:uFillTx/>
              <a:latin typeface="+mn-lt"/>
              <a:ea typeface="+mn-ea"/>
              <a:cs typeface="+mn-cs"/>
            </a:endParaRPr>
          </a:p>
        </p:txBody>
      </p:sp>
      <p:sp>
        <p:nvSpPr>
          <p:cNvPr id="6" name="Footer Placeholder 3"/>
          <p:cNvSpPr txBox="1">
            <a:spLocks/>
          </p:cNvSpPr>
          <p:nvPr/>
        </p:nvSpPr>
        <p:spPr bwMode="auto">
          <a:xfrm>
            <a:off x="550862" y="136170"/>
            <a:ext cx="8413626" cy="2873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defPPr>
              <a:defRPr lang="tr-TR"/>
            </a:defPPr>
            <a:lvl1pPr algn="l" rtl="0" fontAlgn="base">
              <a:spcBef>
                <a:spcPct val="0"/>
              </a:spcBef>
              <a:spcAft>
                <a:spcPct val="0"/>
              </a:spcAft>
              <a:defRPr sz="1000" i="1" kern="1200">
                <a:solidFill>
                  <a:schemeClr val="tx1"/>
                </a:solidFill>
                <a:latin typeface="+mn-lt"/>
                <a:ea typeface="+mn-ea"/>
                <a:cs typeface="+mn-cs"/>
              </a:defRPr>
            </a:lvl1pPr>
            <a:lvl2pPr marL="457200" algn="l" rtl="0" fontAlgn="base">
              <a:spcBef>
                <a:spcPct val="0"/>
              </a:spcBef>
              <a:spcAft>
                <a:spcPct val="0"/>
              </a:spcAft>
              <a:defRPr sz="3200" kern="1200">
                <a:solidFill>
                  <a:schemeClr val="tx1"/>
                </a:solidFill>
                <a:latin typeface="Palatino Linotype" pitchFamily="18" charset="0"/>
                <a:ea typeface="+mn-ea"/>
                <a:cs typeface="+mn-cs"/>
              </a:defRPr>
            </a:lvl2pPr>
            <a:lvl3pPr marL="914400" algn="l" rtl="0" fontAlgn="base">
              <a:spcBef>
                <a:spcPct val="0"/>
              </a:spcBef>
              <a:spcAft>
                <a:spcPct val="0"/>
              </a:spcAft>
              <a:defRPr sz="3200" kern="1200">
                <a:solidFill>
                  <a:schemeClr val="tx1"/>
                </a:solidFill>
                <a:latin typeface="Palatino Linotype" pitchFamily="18" charset="0"/>
                <a:ea typeface="+mn-ea"/>
                <a:cs typeface="+mn-cs"/>
              </a:defRPr>
            </a:lvl3pPr>
            <a:lvl4pPr marL="1371600" algn="l" rtl="0" fontAlgn="base">
              <a:spcBef>
                <a:spcPct val="0"/>
              </a:spcBef>
              <a:spcAft>
                <a:spcPct val="0"/>
              </a:spcAft>
              <a:defRPr sz="3200" kern="1200">
                <a:solidFill>
                  <a:schemeClr val="tx1"/>
                </a:solidFill>
                <a:latin typeface="Palatino Linotype" pitchFamily="18" charset="0"/>
                <a:ea typeface="+mn-ea"/>
                <a:cs typeface="+mn-cs"/>
              </a:defRPr>
            </a:lvl4pPr>
            <a:lvl5pPr marL="1828800" algn="l" rtl="0" fontAlgn="base">
              <a:spcBef>
                <a:spcPct val="0"/>
              </a:spcBef>
              <a:spcAft>
                <a:spcPct val="0"/>
              </a:spcAft>
              <a:defRPr sz="3200" kern="1200">
                <a:solidFill>
                  <a:schemeClr val="tx1"/>
                </a:solidFill>
                <a:latin typeface="Palatino Linotype" pitchFamily="18" charset="0"/>
                <a:ea typeface="+mn-ea"/>
                <a:cs typeface="+mn-cs"/>
              </a:defRPr>
            </a:lvl5pPr>
            <a:lvl6pPr marL="2286000" algn="l" defTabSz="914400" rtl="0" eaLnBrk="1" latinLnBrk="0" hangingPunct="1">
              <a:defRPr sz="3200" kern="1200">
                <a:solidFill>
                  <a:schemeClr val="tx1"/>
                </a:solidFill>
                <a:latin typeface="Palatino Linotype" pitchFamily="18" charset="0"/>
                <a:ea typeface="+mn-ea"/>
                <a:cs typeface="+mn-cs"/>
              </a:defRPr>
            </a:lvl6pPr>
            <a:lvl7pPr marL="2743200" algn="l" defTabSz="914400" rtl="0" eaLnBrk="1" latinLnBrk="0" hangingPunct="1">
              <a:defRPr sz="3200" kern="1200">
                <a:solidFill>
                  <a:schemeClr val="tx1"/>
                </a:solidFill>
                <a:latin typeface="Palatino Linotype" pitchFamily="18" charset="0"/>
                <a:ea typeface="+mn-ea"/>
                <a:cs typeface="+mn-cs"/>
              </a:defRPr>
            </a:lvl7pPr>
            <a:lvl8pPr marL="3200400" algn="l" defTabSz="914400" rtl="0" eaLnBrk="1" latinLnBrk="0" hangingPunct="1">
              <a:defRPr sz="3200" kern="1200">
                <a:solidFill>
                  <a:schemeClr val="tx1"/>
                </a:solidFill>
                <a:latin typeface="Palatino Linotype" pitchFamily="18" charset="0"/>
                <a:ea typeface="+mn-ea"/>
                <a:cs typeface="+mn-cs"/>
              </a:defRPr>
            </a:lvl8pPr>
            <a:lvl9pPr marL="3657600" algn="l" defTabSz="914400" rtl="0" eaLnBrk="1" latinLnBrk="0" hangingPunct="1">
              <a:defRPr sz="3200" kern="1200">
                <a:solidFill>
                  <a:schemeClr val="tx1"/>
                </a:solidFill>
                <a:latin typeface="Palatino Linotype" pitchFamily="18" charset="0"/>
                <a:ea typeface="+mn-ea"/>
                <a:cs typeface="+mn-cs"/>
              </a:defRPr>
            </a:lvl9pPr>
          </a:lstStyle>
          <a:p>
            <a:pPr>
              <a:defRPr/>
            </a:pPr>
            <a:r>
              <a:rPr lang="tr-TR" b="1" dirty="0"/>
              <a:t>Machine </a:t>
            </a:r>
            <a:r>
              <a:rPr lang="tr-TR" b="1" dirty="0" smtClean="0"/>
              <a:t>Learning</a:t>
            </a:r>
            <a:r>
              <a:rPr lang="en-US" b="1" dirty="0" smtClean="0"/>
              <a:t>					</a:t>
            </a:r>
            <a:r>
              <a:rPr lang="fa-IR" b="1" dirty="0" smtClean="0"/>
              <a:t>             </a:t>
            </a:r>
            <a:r>
              <a:rPr lang="en-US" b="1" dirty="0" smtClean="0"/>
              <a:t>	</a:t>
            </a:r>
            <a:r>
              <a:rPr lang="fa-IR" b="1" dirty="0" smtClean="0"/>
              <a:t>	</a:t>
            </a:r>
            <a:r>
              <a:rPr lang="fa-IR" sz="1200" b="1" i="0" dirty="0">
                <a:latin typeface="Lucida Bright" pitchFamily="18" charset="0"/>
                <a:cs typeface="2  Nazanin" pitchFamily="2" charset="-78"/>
              </a:rPr>
              <a:t>یادگیری ماشین</a:t>
            </a:r>
            <a:endParaRPr lang="en-US" sz="2000" b="1" i="0" dirty="0">
              <a:latin typeface="Lucida Bright" pitchFamily="18" charset="0"/>
              <a:cs typeface="2  Nazanin" pitchFamily="2" charset="-78"/>
            </a:endParaRPr>
          </a:p>
        </p:txBody>
      </p:sp>
      <p:cxnSp>
        <p:nvCxnSpPr>
          <p:cNvPr id="7" name="Straight Connector 6"/>
          <p:cNvCxnSpPr/>
          <p:nvPr/>
        </p:nvCxnSpPr>
        <p:spPr>
          <a:xfrm>
            <a:off x="539750" y="6381750"/>
            <a:ext cx="8135938" cy="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ransition>
    <p:dissolv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a:r>
              <a:rPr lang="fa-IR" sz="2400" dirty="0" smtClean="0">
                <a:cs typeface="2  Nazanin" pitchFamily="2" charset="-78"/>
              </a:rPr>
              <a:t>مثالی از یادگیری با نظر</a:t>
            </a:r>
            <a:endParaRPr lang="en-US" sz="2400" dirty="0">
              <a:cs typeface="2  Nazanin" pitchFamily="2" charset="-78"/>
            </a:endParaRPr>
          </a:p>
        </p:txBody>
      </p:sp>
      <p:sp>
        <p:nvSpPr>
          <p:cNvPr id="4" name="Slide Number Placeholder 3"/>
          <p:cNvSpPr>
            <a:spLocks noGrp="1"/>
          </p:cNvSpPr>
          <p:nvPr>
            <p:ph type="sldNum" sz="quarter" idx="11"/>
          </p:nvPr>
        </p:nvSpPr>
        <p:spPr/>
        <p:txBody>
          <a:bodyPr/>
          <a:lstStyle/>
          <a:p>
            <a:fld id="{4B548ED0-F176-42C9-9552-3080C5B8C662}" type="slidenum">
              <a:rPr lang="en-US" smtClean="0"/>
              <a:pPr/>
              <a:t>29</a:t>
            </a:fld>
            <a:endParaRPr lang="en-US" dirty="0"/>
          </a:p>
        </p:txBody>
      </p:sp>
      <p:sp>
        <p:nvSpPr>
          <p:cNvPr id="6" name="Rectangle 3"/>
          <p:cNvSpPr txBox="1">
            <a:spLocks noChangeArrowheads="1"/>
          </p:cNvSpPr>
          <p:nvPr/>
        </p:nvSpPr>
        <p:spPr>
          <a:xfrm>
            <a:off x="457200" y="1719263"/>
            <a:ext cx="8229600" cy="4411662"/>
          </a:xfrm>
          <a:prstGeom prst="rect">
            <a:avLst/>
          </a:prstGeom>
        </p:spPr>
        <p:txBody>
          <a:bodyPr vert="horz">
            <a:normAutofit/>
          </a:bodyPr>
          <a:lstStyle/>
          <a:p>
            <a:pPr marL="274320" marR="0" lvl="0" indent="-274320" algn="r" defTabSz="914400" rtl="1" eaLnBrk="1" fontAlgn="auto" latinLnBrk="0" hangingPunct="1">
              <a:lnSpc>
                <a:spcPct val="100000"/>
              </a:lnSpc>
              <a:spcBef>
                <a:spcPts val="600"/>
              </a:spcBef>
              <a:spcAft>
                <a:spcPts val="0"/>
              </a:spcAft>
              <a:buClr>
                <a:schemeClr val="accent1"/>
              </a:buClr>
              <a:buSzPct val="70000"/>
              <a:buFont typeface="Wingdings"/>
              <a:buChar char=""/>
              <a:tabLst/>
              <a:defRPr/>
            </a:pPr>
            <a:r>
              <a:rPr kumimoji="0" lang="fa-IR" sz="2400" b="0" i="0" u="none" strike="noStrike" kern="1200" cap="none" spc="0" normalizeH="0" baseline="0" noProof="0" dirty="0" smtClean="0">
                <a:ln>
                  <a:noFill/>
                </a:ln>
                <a:solidFill>
                  <a:schemeClr val="tx1"/>
                </a:solidFill>
                <a:effectLst/>
                <a:uLnTx/>
                <a:uFillTx/>
                <a:ea typeface="+mn-ea"/>
                <a:cs typeface="+mn-cs"/>
              </a:rPr>
              <a:t>یک دیتا بیس شامل قیمت 50 خانه و مساحت خانه ها وجود دارد چگونه میتوان نرخ خانه ها را بر اساس تابعی از اندازه آنها یاد گرفت؟</a:t>
            </a:r>
            <a:endParaRPr kumimoji="0" lang="en-US" sz="2400" b="0" i="0" u="none" strike="noStrike" kern="1200" cap="none" spc="0" normalizeH="0" baseline="0" noProof="0" dirty="0" smtClean="0">
              <a:ln>
                <a:noFill/>
              </a:ln>
              <a:solidFill>
                <a:schemeClr val="tx1"/>
              </a:solidFill>
              <a:effectLst/>
              <a:uLnTx/>
              <a:uFillTx/>
              <a:ea typeface="+mn-ea"/>
              <a:cs typeface="+mn-cs"/>
            </a:endParaRPr>
          </a:p>
          <a:p>
            <a:pPr marL="274320" marR="0" lvl="0" indent="-274320" algn="r" defTabSz="914400" rtl="1" eaLnBrk="1" fontAlgn="auto" latinLnBrk="0" hangingPunct="1">
              <a:lnSpc>
                <a:spcPct val="100000"/>
              </a:lnSpc>
              <a:spcBef>
                <a:spcPts val="600"/>
              </a:spcBef>
              <a:spcAft>
                <a:spcPts val="0"/>
              </a:spcAft>
              <a:buClr>
                <a:schemeClr val="accent1"/>
              </a:buClr>
              <a:buSzPct val="70000"/>
              <a:buFont typeface="Wingdings"/>
              <a:buChar char=""/>
              <a:tabLst/>
              <a:defRPr/>
            </a:pPr>
            <a:endParaRPr kumimoji="0" lang="fa-IR" sz="2400" b="0" i="0" u="none" strike="noStrike" kern="1200" cap="none" spc="0" normalizeH="0" baseline="0" noProof="0" dirty="0" smtClean="0">
              <a:ln>
                <a:noFill/>
              </a:ln>
              <a:solidFill>
                <a:schemeClr val="tx1"/>
              </a:solidFill>
              <a:effectLst/>
              <a:uLnTx/>
              <a:uFillTx/>
              <a:ea typeface="+mn-ea"/>
              <a:cs typeface="+mn-cs"/>
            </a:endParaRPr>
          </a:p>
          <a:p>
            <a:pPr marL="274320" marR="0" lvl="0" indent="-274320" algn="r" defTabSz="914400" rtl="1" eaLnBrk="1" fontAlgn="auto" latinLnBrk="0" hangingPunct="1">
              <a:lnSpc>
                <a:spcPct val="100000"/>
              </a:lnSpc>
              <a:spcBef>
                <a:spcPts val="600"/>
              </a:spcBef>
              <a:spcAft>
                <a:spcPts val="0"/>
              </a:spcAft>
              <a:buClr>
                <a:schemeClr val="accent1"/>
              </a:buClr>
              <a:buSzPct val="70000"/>
              <a:buFont typeface="Wingdings"/>
              <a:buChar char=""/>
              <a:tabLst/>
              <a:defRPr/>
            </a:pPr>
            <a:endParaRPr kumimoji="0" lang="en-US" sz="2400" b="0" i="0" u="none" strike="noStrike" kern="1200" cap="none" spc="0" normalizeH="0" baseline="0" noProof="0" dirty="0" smtClean="0">
              <a:ln>
                <a:noFill/>
              </a:ln>
              <a:solidFill>
                <a:schemeClr val="tx1"/>
              </a:solidFill>
              <a:effectLst/>
              <a:uLnTx/>
              <a:uFillTx/>
              <a:ea typeface="+mn-ea"/>
              <a:cs typeface="+mn-cs"/>
            </a:endParaRPr>
          </a:p>
        </p:txBody>
      </p:sp>
      <p:graphicFrame>
        <p:nvGraphicFramePr>
          <p:cNvPr id="7" name="Group 21"/>
          <p:cNvGraphicFramePr>
            <a:graphicFrameLocks noGrp="1"/>
          </p:cNvGraphicFramePr>
          <p:nvPr/>
        </p:nvGraphicFramePr>
        <p:xfrm>
          <a:off x="762000" y="2819400"/>
          <a:ext cx="5029200" cy="2877264"/>
        </p:xfrm>
        <a:graphic>
          <a:graphicData uri="http://schemas.openxmlformats.org/drawingml/2006/table">
            <a:tbl>
              <a:tblPr rtl="1"/>
              <a:tblGrid>
                <a:gridCol w="2514600"/>
                <a:gridCol w="2514600"/>
              </a:tblGrid>
              <a:tr h="487551">
                <a:tc>
                  <a:txBody>
                    <a:bodyPr/>
                    <a:lstStyle/>
                    <a:p>
                      <a:pPr marL="0" marR="0" lvl="0" indent="0" algn="ctr" defTabSz="914400" rtl="1"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fa-IR" sz="2600" b="0" i="0" u="none" strike="noStrike" cap="none" normalizeH="0" baseline="0" dirty="0" smtClean="0">
                          <a:ln>
                            <a:noFill/>
                          </a:ln>
                          <a:solidFill>
                            <a:schemeClr val="tx1"/>
                          </a:solidFill>
                          <a:effectLst/>
                          <a:latin typeface="Arial" charset="0"/>
                          <a:cs typeface="2  Nazanin" pitchFamily="2" charset="-78"/>
                        </a:rPr>
                        <a:t>مساحت</a:t>
                      </a:r>
                      <a:endParaRPr kumimoji="0" lang="en-US" sz="2600" b="0" i="0" u="none" strike="noStrike" cap="none" normalizeH="0" baseline="0" dirty="0" smtClean="0">
                        <a:ln>
                          <a:noFill/>
                        </a:ln>
                        <a:solidFill>
                          <a:schemeClr val="tx1"/>
                        </a:solidFill>
                        <a:effectLst/>
                        <a:latin typeface="Arial" charset="0"/>
                        <a:cs typeface="2  Nazanin" pitchFamily="2" charset="-78"/>
                      </a:endParaRPr>
                    </a:p>
                  </a:txBody>
                  <a:tcPr marT="45708" marB="4570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1"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fa-IR" sz="2600" b="0" i="0" u="none" strike="noStrike" cap="none" normalizeH="0" baseline="0" dirty="0" smtClean="0">
                          <a:ln>
                            <a:noFill/>
                          </a:ln>
                          <a:solidFill>
                            <a:schemeClr val="tx1"/>
                          </a:solidFill>
                          <a:effectLst/>
                          <a:latin typeface="Arial" charset="0"/>
                          <a:cs typeface="2  Nazanin" pitchFamily="2" charset="-78"/>
                        </a:rPr>
                        <a:t>قیمت</a:t>
                      </a:r>
                      <a:endParaRPr kumimoji="0" lang="en-US" sz="2600" b="0" i="0" u="none" strike="noStrike" cap="none" normalizeH="0" baseline="0" dirty="0" smtClean="0">
                        <a:ln>
                          <a:noFill/>
                        </a:ln>
                        <a:solidFill>
                          <a:schemeClr val="tx1"/>
                        </a:solidFill>
                        <a:effectLst/>
                        <a:latin typeface="Arial" charset="0"/>
                        <a:cs typeface="2  Nazanin" pitchFamily="2" charset="-78"/>
                      </a:endParaRPr>
                    </a:p>
                  </a:txBody>
                  <a:tcPr marT="45708" marB="4570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388999">
                <a:tc>
                  <a:txBody>
                    <a:bodyPr/>
                    <a:lstStyle/>
                    <a:p>
                      <a:pPr marL="0" marR="0" lvl="0" indent="0" algn="ctr" defTabSz="914400" rtl="1"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fa-IR" sz="2600" b="0" i="0" u="none" strike="noStrike" cap="none" normalizeH="0" baseline="0" dirty="0" smtClean="0">
                          <a:ln>
                            <a:noFill/>
                          </a:ln>
                          <a:solidFill>
                            <a:schemeClr val="tx1"/>
                          </a:solidFill>
                          <a:effectLst/>
                          <a:latin typeface="Arial" charset="0"/>
                          <a:cs typeface="2  Nazanin" pitchFamily="2" charset="-78"/>
                        </a:rPr>
                        <a:t>560</a:t>
                      </a:r>
                    </a:p>
                    <a:p>
                      <a:pPr marL="0" marR="0" lvl="0" indent="0" algn="ctr" defTabSz="914400" rtl="1"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fa-IR" sz="2600" b="0" i="0" u="none" strike="noStrike" cap="none" normalizeH="0" baseline="0" dirty="0" smtClean="0">
                          <a:ln>
                            <a:noFill/>
                          </a:ln>
                          <a:solidFill>
                            <a:schemeClr val="tx1"/>
                          </a:solidFill>
                          <a:effectLst/>
                          <a:latin typeface="Arial" charset="0"/>
                          <a:cs typeface="2  Nazanin" pitchFamily="2" charset="-78"/>
                        </a:rPr>
                        <a:t>1012</a:t>
                      </a:r>
                    </a:p>
                    <a:p>
                      <a:pPr marL="0" marR="0" lvl="0" indent="0" algn="ctr" defTabSz="914400" rtl="1"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fa-IR" sz="2600" b="0" i="0" u="none" strike="noStrike" cap="none" normalizeH="0" baseline="0" dirty="0" smtClean="0">
                          <a:ln>
                            <a:noFill/>
                          </a:ln>
                          <a:solidFill>
                            <a:schemeClr val="tx1"/>
                          </a:solidFill>
                          <a:effectLst/>
                          <a:latin typeface="Arial" charset="0"/>
                          <a:cs typeface="2  Nazanin" pitchFamily="2" charset="-78"/>
                        </a:rPr>
                        <a:t>893</a:t>
                      </a:r>
                    </a:p>
                    <a:p>
                      <a:pPr marL="0" marR="0" lvl="0" indent="0" algn="ctr" defTabSz="914400" rtl="1"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fa-IR" sz="2600" b="0" i="0" u="none" strike="noStrike" cap="none" normalizeH="0" baseline="0" dirty="0" smtClean="0">
                          <a:ln>
                            <a:noFill/>
                          </a:ln>
                          <a:solidFill>
                            <a:schemeClr val="tx1"/>
                          </a:solidFill>
                          <a:effectLst/>
                          <a:latin typeface="Arial" charset="0"/>
                          <a:cs typeface="2  Nazanin" pitchFamily="2" charset="-78"/>
                        </a:rPr>
                        <a:t>2196</a:t>
                      </a:r>
                    </a:p>
                    <a:p>
                      <a:pPr marL="0" marR="0" lvl="0" indent="0" algn="ctr" defTabSz="914400" rtl="1"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fa-IR" sz="2600" b="0" i="0" u="none" strike="noStrike" cap="none" normalizeH="0" baseline="0" dirty="0" smtClean="0">
                          <a:ln>
                            <a:noFill/>
                          </a:ln>
                          <a:solidFill>
                            <a:schemeClr val="tx1"/>
                          </a:solidFill>
                          <a:effectLst/>
                          <a:latin typeface="Arial" charset="0"/>
                          <a:cs typeface="2  Nazanin" pitchFamily="2" charset="-78"/>
                        </a:rPr>
                        <a:t>936</a:t>
                      </a:r>
                      <a:endParaRPr kumimoji="0" lang="en-US" sz="2600" b="0" i="0" u="none" strike="noStrike" cap="none" normalizeH="0" baseline="0" dirty="0" smtClean="0">
                        <a:ln>
                          <a:noFill/>
                        </a:ln>
                        <a:solidFill>
                          <a:schemeClr val="tx1"/>
                        </a:solidFill>
                        <a:effectLst/>
                        <a:latin typeface="Arial" charset="0"/>
                        <a:cs typeface="2  Nazanin" pitchFamily="2" charset="-78"/>
                      </a:endParaRPr>
                    </a:p>
                  </a:txBody>
                  <a:tcPr marT="45708" marB="4570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1"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fa-IR" sz="2600" b="0" i="0" u="none" strike="noStrike" cap="none" normalizeH="0" baseline="0" dirty="0" smtClean="0">
                          <a:ln>
                            <a:noFill/>
                          </a:ln>
                          <a:solidFill>
                            <a:schemeClr val="tx1"/>
                          </a:solidFill>
                          <a:effectLst/>
                          <a:latin typeface="Arial" charset="0"/>
                          <a:cs typeface="2  Nazanin" pitchFamily="2" charset="-78"/>
                        </a:rPr>
                        <a:t>37</a:t>
                      </a:r>
                    </a:p>
                    <a:p>
                      <a:pPr marL="0" marR="0" lvl="0" indent="0" algn="ctr" defTabSz="914400" rtl="1"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fa-IR" sz="2600" b="0" i="0" u="none" strike="noStrike" cap="none" normalizeH="0" baseline="0" dirty="0" smtClean="0">
                          <a:ln>
                            <a:noFill/>
                          </a:ln>
                          <a:solidFill>
                            <a:schemeClr val="tx1"/>
                          </a:solidFill>
                          <a:effectLst/>
                          <a:latin typeface="Arial" charset="0"/>
                          <a:cs typeface="2  Nazanin" pitchFamily="2" charset="-78"/>
                        </a:rPr>
                        <a:t>79</a:t>
                      </a:r>
                    </a:p>
                    <a:p>
                      <a:pPr marL="0" marR="0" lvl="0" indent="0" algn="ctr" defTabSz="914400" rtl="1"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fa-IR" sz="2600" b="0" i="0" u="none" strike="noStrike" cap="none" normalizeH="0" baseline="0" dirty="0" smtClean="0">
                          <a:ln>
                            <a:noFill/>
                          </a:ln>
                          <a:solidFill>
                            <a:schemeClr val="tx1"/>
                          </a:solidFill>
                          <a:effectLst/>
                          <a:latin typeface="Arial" charset="0"/>
                          <a:cs typeface="2  Nazanin" pitchFamily="2" charset="-78"/>
                        </a:rPr>
                        <a:t>76</a:t>
                      </a:r>
                    </a:p>
                    <a:p>
                      <a:pPr marL="0" marR="0" lvl="0" indent="0" algn="ctr" defTabSz="914400" rtl="1"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fa-IR" sz="2600" b="0" i="0" u="none" strike="noStrike" cap="none" normalizeH="0" baseline="0" dirty="0" smtClean="0">
                          <a:ln>
                            <a:noFill/>
                          </a:ln>
                          <a:solidFill>
                            <a:schemeClr val="tx1"/>
                          </a:solidFill>
                          <a:effectLst/>
                          <a:latin typeface="Arial" charset="0"/>
                          <a:cs typeface="2  Nazanin" pitchFamily="2" charset="-78"/>
                        </a:rPr>
                        <a:t>130</a:t>
                      </a:r>
                    </a:p>
                    <a:p>
                      <a:pPr marL="0" marR="0" lvl="0" indent="0" algn="ctr" defTabSz="914400" rtl="1"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fa-IR" sz="2600" b="0" i="0" u="none" strike="noStrike" cap="none" normalizeH="0" baseline="0" dirty="0" smtClean="0">
                          <a:ln>
                            <a:noFill/>
                          </a:ln>
                          <a:solidFill>
                            <a:schemeClr val="tx1"/>
                          </a:solidFill>
                          <a:effectLst/>
                          <a:latin typeface="Arial" charset="0"/>
                          <a:cs typeface="2  Nazanin" pitchFamily="2" charset="-78"/>
                        </a:rPr>
                        <a:t>82</a:t>
                      </a:r>
                      <a:endParaRPr kumimoji="0" lang="en-US" sz="2600" b="0" i="0" u="none" strike="noStrike" cap="none" normalizeH="0" baseline="0" dirty="0" smtClean="0">
                        <a:ln>
                          <a:noFill/>
                        </a:ln>
                        <a:solidFill>
                          <a:schemeClr val="tx1"/>
                        </a:solidFill>
                        <a:effectLst/>
                        <a:latin typeface="Arial" charset="0"/>
                        <a:cs typeface="2  Nazanin" pitchFamily="2" charset="-78"/>
                      </a:endParaRPr>
                    </a:p>
                  </a:txBody>
                  <a:tcPr marT="45708" marB="4570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8" name="Slide Number Placeholder 3"/>
          <p:cNvSpPr txBox="1">
            <a:spLocks/>
          </p:cNvSpPr>
          <p:nvPr/>
        </p:nvSpPr>
        <p:spPr bwMode="auto">
          <a:xfrm>
            <a:off x="6588125" y="6237288"/>
            <a:ext cx="21336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548ED0-F176-42C9-9552-3080C5B8C662}" type="slidenum">
              <a:rPr kumimoji="0" lang="en-US" sz="1400" b="0" i="1"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400" b="0" i="1" u="none" strike="noStrike" kern="1200" cap="none" spc="0" normalizeH="0" baseline="0" noProof="0" dirty="0">
              <a:ln>
                <a:noFill/>
              </a:ln>
              <a:solidFill>
                <a:schemeClr val="tx1"/>
              </a:solidFill>
              <a:effectLst/>
              <a:uLnTx/>
              <a:uFillTx/>
              <a:latin typeface="+mn-lt"/>
              <a:ea typeface="+mn-ea"/>
              <a:cs typeface="+mn-cs"/>
            </a:endParaRPr>
          </a:p>
        </p:txBody>
      </p:sp>
      <p:sp>
        <p:nvSpPr>
          <p:cNvPr id="9" name="Footer Placeholder 3"/>
          <p:cNvSpPr txBox="1">
            <a:spLocks/>
          </p:cNvSpPr>
          <p:nvPr/>
        </p:nvSpPr>
        <p:spPr bwMode="auto">
          <a:xfrm>
            <a:off x="550862" y="136170"/>
            <a:ext cx="8413626" cy="2873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defPPr>
              <a:defRPr lang="tr-TR"/>
            </a:defPPr>
            <a:lvl1pPr algn="l" rtl="0" fontAlgn="base">
              <a:spcBef>
                <a:spcPct val="0"/>
              </a:spcBef>
              <a:spcAft>
                <a:spcPct val="0"/>
              </a:spcAft>
              <a:defRPr sz="1000" i="1" kern="1200">
                <a:solidFill>
                  <a:schemeClr val="tx1"/>
                </a:solidFill>
                <a:latin typeface="+mn-lt"/>
                <a:ea typeface="+mn-ea"/>
                <a:cs typeface="+mn-cs"/>
              </a:defRPr>
            </a:lvl1pPr>
            <a:lvl2pPr marL="457200" algn="l" rtl="0" fontAlgn="base">
              <a:spcBef>
                <a:spcPct val="0"/>
              </a:spcBef>
              <a:spcAft>
                <a:spcPct val="0"/>
              </a:spcAft>
              <a:defRPr sz="3200" kern="1200">
                <a:solidFill>
                  <a:schemeClr val="tx1"/>
                </a:solidFill>
                <a:latin typeface="Palatino Linotype" pitchFamily="18" charset="0"/>
                <a:ea typeface="+mn-ea"/>
                <a:cs typeface="+mn-cs"/>
              </a:defRPr>
            </a:lvl2pPr>
            <a:lvl3pPr marL="914400" algn="l" rtl="0" fontAlgn="base">
              <a:spcBef>
                <a:spcPct val="0"/>
              </a:spcBef>
              <a:spcAft>
                <a:spcPct val="0"/>
              </a:spcAft>
              <a:defRPr sz="3200" kern="1200">
                <a:solidFill>
                  <a:schemeClr val="tx1"/>
                </a:solidFill>
                <a:latin typeface="Palatino Linotype" pitchFamily="18" charset="0"/>
                <a:ea typeface="+mn-ea"/>
                <a:cs typeface="+mn-cs"/>
              </a:defRPr>
            </a:lvl3pPr>
            <a:lvl4pPr marL="1371600" algn="l" rtl="0" fontAlgn="base">
              <a:spcBef>
                <a:spcPct val="0"/>
              </a:spcBef>
              <a:spcAft>
                <a:spcPct val="0"/>
              </a:spcAft>
              <a:defRPr sz="3200" kern="1200">
                <a:solidFill>
                  <a:schemeClr val="tx1"/>
                </a:solidFill>
                <a:latin typeface="Palatino Linotype" pitchFamily="18" charset="0"/>
                <a:ea typeface="+mn-ea"/>
                <a:cs typeface="+mn-cs"/>
              </a:defRPr>
            </a:lvl4pPr>
            <a:lvl5pPr marL="1828800" algn="l" rtl="0" fontAlgn="base">
              <a:spcBef>
                <a:spcPct val="0"/>
              </a:spcBef>
              <a:spcAft>
                <a:spcPct val="0"/>
              </a:spcAft>
              <a:defRPr sz="3200" kern="1200">
                <a:solidFill>
                  <a:schemeClr val="tx1"/>
                </a:solidFill>
                <a:latin typeface="Palatino Linotype" pitchFamily="18" charset="0"/>
                <a:ea typeface="+mn-ea"/>
                <a:cs typeface="+mn-cs"/>
              </a:defRPr>
            </a:lvl5pPr>
            <a:lvl6pPr marL="2286000" algn="l" defTabSz="914400" rtl="0" eaLnBrk="1" latinLnBrk="0" hangingPunct="1">
              <a:defRPr sz="3200" kern="1200">
                <a:solidFill>
                  <a:schemeClr val="tx1"/>
                </a:solidFill>
                <a:latin typeface="Palatino Linotype" pitchFamily="18" charset="0"/>
                <a:ea typeface="+mn-ea"/>
                <a:cs typeface="+mn-cs"/>
              </a:defRPr>
            </a:lvl6pPr>
            <a:lvl7pPr marL="2743200" algn="l" defTabSz="914400" rtl="0" eaLnBrk="1" latinLnBrk="0" hangingPunct="1">
              <a:defRPr sz="3200" kern="1200">
                <a:solidFill>
                  <a:schemeClr val="tx1"/>
                </a:solidFill>
                <a:latin typeface="Palatino Linotype" pitchFamily="18" charset="0"/>
                <a:ea typeface="+mn-ea"/>
                <a:cs typeface="+mn-cs"/>
              </a:defRPr>
            </a:lvl7pPr>
            <a:lvl8pPr marL="3200400" algn="l" defTabSz="914400" rtl="0" eaLnBrk="1" latinLnBrk="0" hangingPunct="1">
              <a:defRPr sz="3200" kern="1200">
                <a:solidFill>
                  <a:schemeClr val="tx1"/>
                </a:solidFill>
                <a:latin typeface="Palatino Linotype" pitchFamily="18" charset="0"/>
                <a:ea typeface="+mn-ea"/>
                <a:cs typeface="+mn-cs"/>
              </a:defRPr>
            </a:lvl8pPr>
            <a:lvl9pPr marL="3657600" algn="l" defTabSz="914400" rtl="0" eaLnBrk="1" latinLnBrk="0" hangingPunct="1">
              <a:defRPr sz="3200" kern="1200">
                <a:solidFill>
                  <a:schemeClr val="tx1"/>
                </a:solidFill>
                <a:latin typeface="Palatino Linotype" pitchFamily="18" charset="0"/>
                <a:ea typeface="+mn-ea"/>
                <a:cs typeface="+mn-cs"/>
              </a:defRPr>
            </a:lvl9pPr>
          </a:lstStyle>
          <a:p>
            <a:pPr>
              <a:defRPr/>
            </a:pPr>
            <a:r>
              <a:rPr lang="tr-TR" b="1" dirty="0"/>
              <a:t>Machine </a:t>
            </a:r>
            <a:r>
              <a:rPr lang="tr-TR" b="1" dirty="0" smtClean="0"/>
              <a:t>Learning</a:t>
            </a:r>
            <a:r>
              <a:rPr lang="en-US" b="1" dirty="0" smtClean="0"/>
              <a:t>					</a:t>
            </a:r>
            <a:r>
              <a:rPr lang="fa-IR" b="1" dirty="0" smtClean="0"/>
              <a:t>             </a:t>
            </a:r>
            <a:r>
              <a:rPr lang="en-US" b="1" dirty="0" smtClean="0"/>
              <a:t>	</a:t>
            </a:r>
            <a:r>
              <a:rPr lang="fa-IR" b="1" dirty="0" smtClean="0"/>
              <a:t>	</a:t>
            </a:r>
            <a:r>
              <a:rPr lang="fa-IR" sz="1200" b="1" i="0" dirty="0">
                <a:latin typeface="Lucida Bright" pitchFamily="18" charset="0"/>
                <a:cs typeface="2  Nazanin" pitchFamily="2" charset="-78"/>
              </a:rPr>
              <a:t>یادگیری ماشین</a:t>
            </a:r>
            <a:endParaRPr lang="en-US" sz="2000" b="1" i="0" dirty="0">
              <a:latin typeface="Lucida Bright" pitchFamily="18" charset="0"/>
              <a:cs typeface="2  Nazanin" pitchFamily="2" charset="-78"/>
            </a:endParaRPr>
          </a:p>
        </p:txBody>
      </p:sp>
      <p:cxnSp>
        <p:nvCxnSpPr>
          <p:cNvPr id="10" name="Straight Connector 9"/>
          <p:cNvCxnSpPr/>
          <p:nvPr/>
        </p:nvCxnSpPr>
        <p:spPr>
          <a:xfrm>
            <a:off x="539750" y="6381750"/>
            <a:ext cx="8135938" cy="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ransition>
    <p:dissolv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7467600" cy="1143000"/>
          </a:xfrm>
        </p:spPr>
        <p:txBody>
          <a:bodyPr/>
          <a:lstStyle/>
          <a:p>
            <a:pPr algn="r"/>
            <a:r>
              <a:rPr lang="fa-IR" sz="2400" dirty="0" smtClean="0">
                <a:cs typeface="2  Nazanin" pitchFamily="2" charset="-78"/>
              </a:rPr>
              <a:t>یادگیری ماشین چیست!؟</a:t>
            </a:r>
            <a:endParaRPr lang="en-US" sz="2400" dirty="0">
              <a:cs typeface="2  Nazanin" pitchFamily="2" charset="-78"/>
            </a:endParaRPr>
          </a:p>
        </p:txBody>
      </p:sp>
      <p:sp>
        <p:nvSpPr>
          <p:cNvPr id="3" name="Content Placeholder 2"/>
          <p:cNvSpPr>
            <a:spLocks noGrp="1"/>
          </p:cNvSpPr>
          <p:nvPr>
            <p:ph idx="1"/>
          </p:nvPr>
        </p:nvSpPr>
        <p:spPr>
          <a:xfrm>
            <a:off x="457200" y="1630362"/>
            <a:ext cx="7467600" cy="4873752"/>
          </a:xfrm>
        </p:spPr>
        <p:txBody>
          <a:bodyPr/>
          <a:lstStyle/>
          <a:p>
            <a:pPr algn="just" rtl="1"/>
            <a:r>
              <a:rPr lang="fa-IR" sz="1800" dirty="0" smtClean="0"/>
              <a:t>یک شاخه ای از علم هوش مصنوعی است.</a:t>
            </a:r>
          </a:p>
          <a:p>
            <a:pPr algn="just" rtl="1"/>
            <a:r>
              <a:rPr lang="fa-IR" sz="1800" dirty="0" smtClean="0"/>
              <a:t>در مورد طراحی سیستم های بحث میکند که میتوانند از روی داده ها یاد بگیرند. به عنوان </a:t>
            </a:r>
            <a:r>
              <a:rPr lang="fa-IR" sz="1800" dirty="0" smtClean="0"/>
              <a:t>مثال:</a:t>
            </a:r>
            <a:endParaRPr lang="fa-IR" sz="1800" dirty="0" smtClean="0"/>
          </a:p>
          <a:p>
            <a:pPr lvl="1" algn="just" rtl="1"/>
            <a:r>
              <a:rPr lang="fa-IR" sz="1400" dirty="0" smtClean="0"/>
              <a:t>یک سیستم یادگیرنده را میتوان طوری آموزش داد که بتواند ایمیل های </a:t>
            </a:r>
            <a:r>
              <a:rPr lang="en-US" sz="1400" dirty="0" smtClean="0"/>
              <a:t>Spam</a:t>
            </a:r>
            <a:r>
              <a:rPr lang="fa-IR" sz="1400" dirty="0" smtClean="0"/>
              <a:t> و </a:t>
            </a:r>
            <a:r>
              <a:rPr lang="en-US" sz="1400" dirty="0" smtClean="0"/>
              <a:t>Non-Spam</a:t>
            </a:r>
            <a:r>
              <a:rPr lang="fa-IR" sz="1400" dirty="0" smtClean="0"/>
              <a:t> را تشخیص داده و آنها را جدا سازی کند.</a:t>
            </a:r>
          </a:p>
          <a:p>
            <a:pPr lvl="1" algn="just" rtl="1"/>
            <a:r>
              <a:rPr lang="fa-IR" sz="1400" dirty="0" smtClean="0"/>
              <a:t>تشخیص کلمات نوشته شده با دست خط های متفاوت از کاربرد های کلاسیک یادگیری ماشین است.</a:t>
            </a:r>
          </a:p>
          <a:p>
            <a:pPr algn="just" rtl="1"/>
            <a:endParaRPr lang="fa-IR" sz="1800" dirty="0" smtClean="0"/>
          </a:p>
        </p:txBody>
      </p:sp>
      <p:sp>
        <p:nvSpPr>
          <p:cNvPr id="5" name="Slide Number Placeholder 3"/>
          <p:cNvSpPr txBox="1">
            <a:spLocks/>
          </p:cNvSpPr>
          <p:nvPr/>
        </p:nvSpPr>
        <p:spPr bwMode="auto">
          <a:xfrm>
            <a:off x="6588125" y="6237288"/>
            <a:ext cx="21336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548ED0-F176-42C9-9552-3080C5B8C662}" type="slidenum">
              <a:rPr kumimoji="0" lang="en-US" sz="1400" b="0" i="1"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400" b="0" i="1" u="none" strike="noStrike" kern="1200" cap="none" spc="0" normalizeH="0" baseline="0" noProof="0" dirty="0">
              <a:ln>
                <a:noFill/>
              </a:ln>
              <a:solidFill>
                <a:schemeClr val="tx1"/>
              </a:solidFill>
              <a:effectLst/>
              <a:uLnTx/>
              <a:uFillTx/>
              <a:latin typeface="+mn-lt"/>
              <a:ea typeface="+mn-ea"/>
              <a:cs typeface="+mn-cs"/>
            </a:endParaRPr>
          </a:p>
        </p:txBody>
      </p:sp>
      <p:sp>
        <p:nvSpPr>
          <p:cNvPr id="6" name="Footer Placeholder 3"/>
          <p:cNvSpPr txBox="1">
            <a:spLocks/>
          </p:cNvSpPr>
          <p:nvPr/>
        </p:nvSpPr>
        <p:spPr bwMode="auto">
          <a:xfrm>
            <a:off x="550862" y="136170"/>
            <a:ext cx="8413626" cy="2873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defPPr>
              <a:defRPr lang="tr-TR"/>
            </a:defPPr>
            <a:lvl1pPr algn="l" rtl="0" fontAlgn="base">
              <a:spcBef>
                <a:spcPct val="0"/>
              </a:spcBef>
              <a:spcAft>
                <a:spcPct val="0"/>
              </a:spcAft>
              <a:defRPr sz="1000" i="1" kern="1200">
                <a:solidFill>
                  <a:schemeClr val="tx1"/>
                </a:solidFill>
                <a:latin typeface="+mn-lt"/>
                <a:ea typeface="+mn-ea"/>
                <a:cs typeface="+mn-cs"/>
              </a:defRPr>
            </a:lvl1pPr>
            <a:lvl2pPr marL="457200" algn="l" rtl="0" fontAlgn="base">
              <a:spcBef>
                <a:spcPct val="0"/>
              </a:spcBef>
              <a:spcAft>
                <a:spcPct val="0"/>
              </a:spcAft>
              <a:defRPr sz="3200" kern="1200">
                <a:solidFill>
                  <a:schemeClr val="tx1"/>
                </a:solidFill>
                <a:latin typeface="Palatino Linotype" pitchFamily="18" charset="0"/>
                <a:ea typeface="+mn-ea"/>
                <a:cs typeface="+mn-cs"/>
              </a:defRPr>
            </a:lvl2pPr>
            <a:lvl3pPr marL="914400" algn="l" rtl="0" fontAlgn="base">
              <a:spcBef>
                <a:spcPct val="0"/>
              </a:spcBef>
              <a:spcAft>
                <a:spcPct val="0"/>
              </a:spcAft>
              <a:defRPr sz="3200" kern="1200">
                <a:solidFill>
                  <a:schemeClr val="tx1"/>
                </a:solidFill>
                <a:latin typeface="Palatino Linotype" pitchFamily="18" charset="0"/>
                <a:ea typeface="+mn-ea"/>
                <a:cs typeface="+mn-cs"/>
              </a:defRPr>
            </a:lvl3pPr>
            <a:lvl4pPr marL="1371600" algn="l" rtl="0" fontAlgn="base">
              <a:spcBef>
                <a:spcPct val="0"/>
              </a:spcBef>
              <a:spcAft>
                <a:spcPct val="0"/>
              </a:spcAft>
              <a:defRPr sz="3200" kern="1200">
                <a:solidFill>
                  <a:schemeClr val="tx1"/>
                </a:solidFill>
                <a:latin typeface="Palatino Linotype" pitchFamily="18" charset="0"/>
                <a:ea typeface="+mn-ea"/>
                <a:cs typeface="+mn-cs"/>
              </a:defRPr>
            </a:lvl4pPr>
            <a:lvl5pPr marL="1828800" algn="l" rtl="0" fontAlgn="base">
              <a:spcBef>
                <a:spcPct val="0"/>
              </a:spcBef>
              <a:spcAft>
                <a:spcPct val="0"/>
              </a:spcAft>
              <a:defRPr sz="3200" kern="1200">
                <a:solidFill>
                  <a:schemeClr val="tx1"/>
                </a:solidFill>
                <a:latin typeface="Palatino Linotype" pitchFamily="18" charset="0"/>
                <a:ea typeface="+mn-ea"/>
                <a:cs typeface="+mn-cs"/>
              </a:defRPr>
            </a:lvl5pPr>
            <a:lvl6pPr marL="2286000" algn="l" defTabSz="914400" rtl="0" eaLnBrk="1" latinLnBrk="0" hangingPunct="1">
              <a:defRPr sz="3200" kern="1200">
                <a:solidFill>
                  <a:schemeClr val="tx1"/>
                </a:solidFill>
                <a:latin typeface="Palatino Linotype" pitchFamily="18" charset="0"/>
                <a:ea typeface="+mn-ea"/>
                <a:cs typeface="+mn-cs"/>
              </a:defRPr>
            </a:lvl6pPr>
            <a:lvl7pPr marL="2743200" algn="l" defTabSz="914400" rtl="0" eaLnBrk="1" latinLnBrk="0" hangingPunct="1">
              <a:defRPr sz="3200" kern="1200">
                <a:solidFill>
                  <a:schemeClr val="tx1"/>
                </a:solidFill>
                <a:latin typeface="Palatino Linotype" pitchFamily="18" charset="0"/>
                <a:ea typeface="+mn-ea"/>
                <a:cs typeface="+mn-cs"/>
              </a:defRPr>
            </a:lvl7pPr>
            <a:lvl8pPr marL="3200400" algn="l" defTabSz="914400" rtl="0" eaLnBrk="1" latinLnBrk="0" hangingPunct="1">
              <a:defRPr sz="3200" kern="1200">
                <a:solidFill>
                  <a:schemeClr val="tx1"/>
                </a:solidFill>
                <a:latin typeface="Palatino Linotype" pitchFamily="18" charset="0"/>
                <a:ea typeface="+mn-ea"/>
                <a:cs typeface="+mn-cs"/>
              </a:defRPr>
            </a:lvl8pPr>
            <a:lvl9pPr marL="3657600" algn="l" defTabSz="914400" rtl="0" eaLnBrk="1" latinLnBrk="0" hangingPunct="1">
              <a:defRPr sz="3200" kern="1200">
                <a:solidFill>
                  <a:schemeClr val="tx1"/>
                </a:solidFill>
                <a:latin typeface="Palatino Linotype" pitchFamily="18" charset="0"/>
                <a:ea typeface="+mn-ea"/>
                <a:cs typeface="+mn-cs"/>
              </a:defRPr>
            </a:lvl9pPr>
          </a:lstStyle>
          <a:p>
            <a:pPr>
              <a:defRPr/>
            </a:pPr>
            <a:r>
              <a:rPr lang="tr-TR" b="1" dirty="0"/>
              <a:t>Machine </a:t>
            </a:r>
            <a:r>
              <a:rPr lang="tr-TR" b="1" dirty="0" smtClean="0"/>
              <a:t>Learning</a:t>
            </a:r>
            <a:r>
              <a:rPr lang="en-US" b="1" dirty="0" smtClean="0"/>
              <a:t>					</a:t>
            </a:r>
            <a:r>
              <a:rPr lang="fa-IR" b="1" dirty="0" smtClean="0"/>
              <a:t>             </a:t>
            </a:r>
            <a:r>
              <a:rPr lang="en-US" b="1" dirty="0" smtClean="0"/>
              <a:t>	</a:t>
            </a:r>
            <a:r>
              <a:rPr lang="fa-IR" b="1" dirty="0" smtClean="0"/>
              <a:t>	</a:t>
            </a:r>
            <a:r>
              <a:rPr lang="fa-IR" sz="1200" b="1" i="0" dirty="0">
                <a:latin typeface="Lucida Bright" pitchFamily="18" charset="0"/>
                <a:cs typeface="2  Nazanin" pitchFamily="2" charset="-78"/>
              </a:rPr>
              <a:t>یادگیری ماشین</a:t>
            </a:r>
            <a:endParaRPr lang="en-US" sz="2000" b="1" i="0" dirty="0">
              <a:latin typeface="Lucida Bright" pitchFamily="18" charset="0"/>
              <a:cs typeface="2  Nazanin" pitchFamily="2" charset="-78"/>
            </a:endParaRPr>
          </a:p>
        </p:txBody>
      </p:sp>
      <p:cxnSp>
        <p:nvCxnSpPr>
          <p:cNvPr id="7" name="Straight Connector 6"/>
          <p:cNvCxnSpPr/>
          <p:nvPr/>
        </p:nvCxnSpPr>
        <p:spPr>
          <a:xfrm>
            <a:off x="539750" y="6381750"/>
            <a:ext cx="8135938" cy="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ransition>
    <p:wedg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randombar(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randombar(horizontal)">
                                      <p:cBhvr>
                                        <p:cTn id="12" dur="500"/>
                                        <p:tgtEl>
                                          <p:spTgt spid="3">
                                            <p:txEl>
                                              <p:pRg st="1" end="1"/>
                                            </p:txEl>
                                          </p:spTgt>
                                        </p:tgtEl>
                                      </p:cBhvr>
                                    </p:animEffect>
                                  </p:childTnLst>
                                </p:cTn>
                              </p:par>
                            </p:childTnLst>
                          </p:cTn>
                        </p:par>
                        <p:par>
                          <p:cTn id="13" fill="hold">
                            <p:stCondLst>
                              <p:cond delay="500"/>
                            </p:stCondLst>
                            <p:childTnLst>
                              <p:par>
                                <p:cTn id="14" presetID="14" presetClass="entr" presetSubtype="10" fill="hold" nodeType="after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randombar(horizontal)">
                                      <p:cBhvr>
                                        <p:cTn id="16" dur="500"/>
                                        <p:tgtEl>
                                          <p:spTgt spid="3">
                                            <p:txEl>
                                              <p:pRg st="2" end="2"/>
                                            </p:txEl>
                                          </p:spTgt>
                                        </p:tgtEl>
                                      </p:cBhvr>
                                    </p:animEffect>
                                  </p:childTnLst>
                                </p:cTn>
                              </p:par>
                            </p:childTnLst>
                          </p:cTn>
                        </p:par>
                        <p:par>
                          <p:cTn id="17" fill="hold">
                            <p:stCondLst>
                              <p:cond delay="1000"/>
                            </p:stCondLst>
                            <p:childTnLst>
                              <p:par>
                                <p:cTn id="18" presetID="14" presetClass="entr" presetSubtype="10" fill="hold" nodeType="after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randombar(horizontal)">
                                      <p:cBhvr>
                                        <p:cTn id="20"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fld id="{4B548ED0-F176-42C9-9552-3080C5B8C662}" type="slidenum">
              <a:rPr lang="en-US" smtClean="0"/>
              <a:pPr/>
              <a:t>30</a:t>
            </a:fld>
            <a:endParaRPr lang="en-US" dirty="0"/>
          </a:p>
        </p:txBody>
      </p:sp>
      <p:pic>
        <p:nvPicPr>
          <p:cNvPr id="3074" name="Picture 2" descr="C:\Users\dariush\Pictures\vlcsnap-2013-05-08-18h53m42s84.png"/>
          <p:cNvPicPr>
            <a:picLocks noChangeAspect="1" noChangeArrowheads="1"/>
          </p:cNvPicPr>
          <p:nvPr/>
        </p:nvPicPr>
        <p:blipFill>
          <a:blip r:embed="rId2"/>
          <a:srcRect/>
          <a:stretch>
            <a:fillRect/>
          </a:stretch>
        </p:blipFill>
        <p:spPr bwMode="auto">
          <a:xfrm>
            <a:off x="304800" y="0"/>
            <a:ext cx="7467600" cy="6340415"/>
          </a:xfrm>
          <a:prstGeom prst="rect">
            <a:avLst/>
          </a:prstGeom>
          <a:noFill/>
        </p:spPr>
      </p:pic>
      <p:sp>
        <p:nvSpPr>
          <p:cNvPr id="5" name="Slide Number Placeholder 3"/>
          <p:cNvSpPr txBox="1">
            <a:spLocks/>
          </p:cNvSpPr>
          <p:nvPr/>
        </p:nvSpPr>
        <p:spPr bwMode="auto">
          <a:xfrm>
            <a:off x="6588125" y="6237288"/>
            <a:ext cx="21336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548ED0-F176-42C9-9552-3080C5B8C662}" type="slidenum">
              <a:rPr kumimoji="0" lang="en-US" sz="1400" b="0" i="1"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400" b="0" i="1" u="none" strike="noStrike" kern="1200" cap="none" spc="0" normalizeH="0" baseline="0" noProof="0" dirty="0">
              <a:ln>
                <a:noFill/>
              </a:ln>
              <a:solidFill>
                <a:schemeClr val="tx1"/>
              </a:solidFill>
              <a:effectLst/>
              <a:uLnTx/>
              <a:uFillTx/>
              <a:latin typeface="+mn-lt"/>
              <a:ea typeface="+mn-ea"/>
              <a:cs typeface="+mn-cs"/>
            </a:endParaRPr>
          </a:p>
        </p:txBody>
      </p:sp>
      <p:sp>
        <p:nvSpPr>
          <p:cNvPr id="6" name="Footer Placeholder 3"/>
          <p:cNvSpPr txBox="1">
            <a:spLocks/>
          </p:cNvSpPr>
          <p:nvPr/>
        </p:nvSpPr>
        <p:spPr bwMode="auto">
          <a:xfrm>
            <a:off x="550862" y="136170"/>
            <a:ext cx="8413626" cy="2873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defPPr>
              <a:defRPr lang="tr-TR"/>
            </a:defPPr>
            <a:lvl1pPr algn="l" rtl="0" fontAlgn="base">
              <a:spcBef>
                <a:spcPct val="0"/>
              </a:spcBef>
              <a:spcAft>
                <a:spcPct val="0"/>
              </a:spcAft>
              <a:defRPr sz="1000" i="1" kern="1200">
                <a:solidFill>
                  <a:schemeClr val="tx1"/>
                </a:solidFill>
                <a:latin typeface="+mn-lt"/>
                <a:ea typeface="+mn-ea"/>
                <a:cs typeface="+mn-cs"/>
              </a:defRPr>
            </a:lvl1pPr>
            <a:lvl2pPr marL="457200" algn="l" rtl="0" fontAlgn="base">
              <a:spcBef>
                <a:spcPct val="0"/>
              </a:spcBef>
              <a:spcAft>
                <a:spcPct val="0"/>
              </a:spcAft>
              <a:defRPr sz="3200" kern="1200">
                <a:solidFill>
                  <a:schemeClr val="tx1"/>
                </a:solidFill>
                <a:latin typeface="Palatino Linotype" pitchFamily="18" charset="0"/>
                <a:ea typeface="+mn-ea"/>
                <a:cs typeface="+mn-cs"/>
              </a:defRPr>
            </a:lvl2pPr>
            <a:lvl3pPr marL="914400" algn="l" rtl="0" fontAlgn="base">
              <a:spcBef>
                <a:spcPct val="0"/>
              </a:spcBef>
              <a:spcAft>
                <a:spcPct val="0"/>
              </a:spcAft>
              <a:defRPr sz="3200" kern="1200">
                <a:solidFill>
                  <a:schemeClr val="tx1"/>
                </a:solidFill>
                <a:latin typeface="Palatino Linotype" pitchFamily="18" charset="0"/>
                <a:ea typeface="+mn-ea"/>
                <a:cs typeface="+mn-cs"/>
              </a:defRPr>
            </a:lvl3pPr>
            <a:lvl4pPr marL="1371600" algn="l" rtl="0" fontAlgn="base">
              <a:spcBef>
                <a:spcPct val="0"/>
              </a:spcBef>
              <a:spcAft>
                <a:spcPct val="0"/>
              </a:spcAft>
              <a:defRPr sz="3200" kern="1200">
                <a:solidFill>
                  <a:schemeClr val="tx1"/>
                </a:solidFill>
                <a:latin typeface="Palatino Linotype" pitchFamily="18" charset="0"/>
                <a:ea typeface="+mn-ea"/>
                <a:cs typeface="+mn-cs"/>
              </a:defRPr>
            </a:lvl4pPr>
            <a:lvl5pPr marL="1828800" algn="l" rtl="0" fontAlgn="base">
              <a:spcBef>
                <a:spcPct val="0"/>
              </a:spcBef>
              <a:spcAft>
                <a:spcPct val="0"/>
              </a:spcAft>
              <a:defRPr sz="3200" kern="1200">
                <a:solidFill>
                  <a:schemeClr val="tx1"/>
                </a:solidFill>
                <a:latin typeface="Palatino Linotype" pitchFamily="18" charset="0"/>
                <a:ea typeface="+mn-ea"/>
                <a:cs typeface="+mn-cs"/>
              </a:defRPr>
            </a:lvl5pPr>
            <a:lvl6pPr marL="2286000" algn="l" defTabSz="914400" rtl="0" eaLnBrk="1" latinLnBrk="0" hangingPunct="1">
              <a:defRPr sz="3200" kern="1200">
                <a:solidFill>
                  <a:schemeClr val="tx1"/>
                </a:solidFill>
                <a:latin typeface="Palatino Linotype" pitchFamily="18" charset="0"/>
                <a:ea typeface="+mn-ea"/>
                <a:cs typeface="+mn-cs"/>
              </a:defRPr>
            </a:lvl6pPr>
            <a:lvl7pPr marL="2743200" algn="l" defTabSz="914400" rtl="0" eaLnBrk="1" latinLnBrk="0" hangingPunct="1">
              <a:defRPr sz="3200" kern="1200">
                <a:solidFill>
                  <a:schemeClr val="tx1"/>
                </a:solidFill>
                <a:latin typeface="Palatino Linotype" pitchFamily="18" charset="0"/>
                <a:ea typeface="+mn-ea"/>
                <a:cs typeface="+mn-cs"/>
              </a:defRPr>
            </a:lvl7pPr>
            <a:lvl8pPr marL="3200400" algn="l" defTabSz="914400" rtl="0" eaLnBrk="1" latinLnBrk="0" hangingPunct="1">
              <a:defRPr sz="3200" kern="1200">
                <a:solidFill>
                  <a:schemeClr val="tx1"/>
                </a:solidFill>
                <a:latin typeface="Palatino Linotype" pitchFamily="18" charset="0"/>
                <a:ea typeface="+mn-ea"/>
                <a:cs typeface="+mn-cs"/>
              </a:defRPr>
            </a:lvl8pPr>
            <a:lvl9pPr marL="3657600" algn="l" defTabSz="914400" rtl="0" eaLnBrk="1" latinLnBrk="0" hangingPunct="1">
              <a:defRPr sz="3200" kern="1200">
                <a:solidFill>
                  <a:schemeClr val="tx1"/>
                </a:solidFill>
                <a:latin typeface="Palatino Linotype" pitchFamily="18" charset="0"/>
                <a:ea typeface="+mn-ea"/>
                <a:cs typeface="+mn-cs"/>
              </a:defRPr>
            </a:lvl9pPr>
          </a:lstStyle>
          <a:p>
            <a:pPr>
              <a:defRPr/>
            </a:pPr>
            <a:r>
              <a:rPr lang="tr-TR" b="1" dirty="0"/>
              <a:t>Machine </a:t>
            </a:r>
            <a:r>
              <a:rPr lang="tr-TR" b="1" dirty="0" smtClean="0"/>
              <a:t>Learning</a:t>
            </a:r>
            <a:r>
              <a:rPr lang="en-US" b="1" dirty="0" smtClean="0"/>
              <a:t>					</a:t>
            </a:r>
            <a:r>
              <a:rPr lang="fa-IR" b="1" dirty="0" smtClean="0"/>
              <a:t>             </a:t>
            </a:r>
            <a:r>
              <a:rPr lang="en-US" b="1" dirty="0" smtClean="0"/>
              <a:t>	</a:t>
            </a:r>
            <a:r>
              <a:rPr lang="fa-IR" b="1" dirty="0" smtClean="0"/>
              <a:t>	</a:t>
            </a:r>
            <a:r>
              <a:rPr lang="fa-IR" sz="1200" b="1" i="0" dirty="0">
                <a:latin typeface="Lucida Bright" pitchFamily="18" charset="0"/>
                <a:cs typeface="2  Nazanin" pitchFamily="2" charset="-78"/>
              </a:rPr>
              <a:t>یادگیری ماشین</a:t>
            </a:r>
            <a:endParaRPr lang="en-US" sz="2000" b="1" i="0" dirty="0">
              <a:latin typeface="Lucida Bright" pitchFamily="18" charset="0"/>
              <a:cs typeface="2  Nazanin" pitchFamily="2" charset="-78"/>
            </a:endParaRPr>
          </a:p>
        </p:txBody>
      </p:sp>
      <p:cxnSp>
        <p:nvCxnSpPr>
          <p:cNvPr id="7" name="Straight Connector 6"/>
          <p:cNvCxnSpPr/>
          <p:nvPr/>
        </p:nvCxnSpPr>
        <p:spPr>
          <a:xfrm>
            <a:off x="539750" y="6381750"/>
            <a:ext cx="8135938" cy="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ransition>
    <p:pull dir="d"/>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just"/>
            <a:endParaRPr lang="en-US" sz="3200" dirty="0"/>
          </a:p>
        </p:txBody>
      </p:sp>
      <p:sp>
        <p:nvSpPr>
          <p:cNvPr id="4" name="Slide Number Placeholder 3"/>
          <p:cNvSpPr>
            <a:spLocks noGrp="1"/>
          </p:cNvSpPr>
          <p:nvPr>
            <p:ph type="sldNum" sz="quarter" idx="11"/>
          </p:nvPr>
        </p:nvSpPr>
        <p:spPr/>
        <p:txBody>
          <a:bodyPr/>
          <a:lstStyle/>
          <a:p>
            <a:fld id="{4B548ED0-F176-42C9-9552-3080C5B8C662}" type="slidenum">
              <a:rPr lang="en-US" smtClean="0"/>
              <a:pPr/>
              <a:t>31</a:t>
            </a:fld>
            <a:endParaRPr lang="en-US" dirty="0"/>
          </a:p>
        </p:txBody>
      </p:sp>
      <p:pic>
        <p:nvPicPr>
          <p:cNvPr id="4098" name="Picture 2" descr="C:\Users\dariush\Pictures\vlcsnap-2013-05-08-18h55m39s63.png"/>
          <p:cNvPicPr>
            <a:picLocks noChangeAspect="1" noChangeArrowheads="1"/>
          </p:cNvPicPr>
          <p:nvPr/>
        </p:nvPicPr>
        <p:blipFill>
          <a:blip r:embed="rId2"/>
          <a:srcRect/>
          <a:stretch>
            <a:fillRect/>
          </a:stretch>
        </p:blipFill>
        <p:spPr bwMode="auto">
          <a:xfrm>
            <a:off x="152400" y="0"/>
            <a:ext cx="7772400" cy="6537533"/>
          </a:xfrm>
          <a:prstGeom prst="rect">
            <a:avLst/>
          </a:prstGeom>
          <a:noFill/>
        </p:spPr>
      </p:pic>
      <p:sp>
        <p:nvSpPr>
          <p:cNvPr id="5" name="Slide Number Placeholder 3"/>
          <p:cNvSpPr txBox="1">
            <a:spLocks/>
          </p:cNvSpPr>
          <p:nvPr/>
        </p:nvSpPr>
        <p:spPr bwMode="auto">
          <a:xfrm>
            <a:off x="6588125" y="6237288"/>
            <a:ext cx="21336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548ED0-F176-42C9-9552-3080C5B8C662}" type="slidenum">
              <a:rPr kumimoji="0" lang="en-US" sz="1400" b="0" i="1"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400" b="0" i="1" u="none" strike="noStrike" kern="1200" cap="none" spc="0" normalizeH="0" baseline="0" noProof="0" dirty="0">
              <a:ln>
                <a:noFill/>
              </a:ln>
              <a:solidFill>
                <a:schemeClr val="tx1"/>
              </a:solidFill>
              <a:effectLst/>
              <a:uLnTx/>
              <a:uFillTx/>
              <a:latin typeface="+mn-lt"/>
              <a:ea typeface="+mn-ea"/>
              <a:cs typeface="+mn-cs"/>
            </a:endParaRPr>
          </a:p>
        </p:txBody>
      </p:sp>
      <p:sp>
        <p:nvSpPr>
          <p:cNvPr id="6" name="Footer Placeholder 3"/>
          <p:cNvSpPr txBox="1">
            <a:spLocks/>
          </p:cNvSpPr>
          <p:nvPr/>
        </p:nvSpPr>
        <p:spPr bwMode="auto">
          <a:xfrm>
            <a:off x="550862" y="136170"/>
            <a:ext cx="8413626" cy="2873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defPPr>
              <a:defRPr lang="tr-TR"/>
            </a:defPPr>
            <a:lvl1pPr algn="l" rtl="0" fontAlgn="base">
              <a:spcBef>
                <a:spcPct val="0"/>
              </a:spcBef>
              <a:spcAft>
                <a:spcPct val="0"/>
              </a:spcAft>
              <a:defRPr sz="1000" i="1" kern="1200">
                <a:solidFill>
                  <a:schemeClr val="tx1"/>
                </a:solidFill>
                <a:latin typeface="+mn-lt"/>
                <a:ea typeface="+mn-ea"/>
                <a:cs typeface="+mn-cs"/>
              </a:defRPr>
            </a:lvl1pPr>
            <a:lvl2pPr marL="457200" algn="l" rtl="0" fontAlgn="base">
              <a:spcBef>
                <a:spcPct val="0"/>
              </a:spcBef>
              <a:spcAft>
                <a:spcPct val="0"/>
              </a:spcAft>
              <a:defRPr sz="3200" kern="1200">
                <a:solidFill>
                  <a:schemeClr val="tx1"/>
                </a:solidFill>
                <a:latin typeface="Palatino Linotype" pitchFamily="18" charset="0"/>
                <a:ea typeface="+mn-ea"/>
                <a:cs typeface="+mn-cs"/>
              </a:defRPr>
            </a:lvl2pPr>
            <a:lvl3pPr marL="914400" algn="l" rtl="0" fontAlgn="base">
              <a:spcBef>
                <a:spcPct val="0"/>
              </a:spcBef>
              <a:spcAft>
                <a:spcPct val="0"/>
              </a:spcAft>
              <a:defRPr sz="3200" kern="1200">
                <a:solidFill>
                  <a:schemeClr val="tx1"/>
                </a:solidFill>
                <a:latin typeface="Palatino Linotype" pitchFamily="18" charset="0"/>
                <a:ea typeface="+mn-ea"/>
                <a:cs typeface="+mn-cs"/>
              </a:defRPr>
            </a:lvl3pPr>
            <a:lvl4pPr marL="1371600" algn="l" rtl="0" fontAlgn="base">
              <a:spcBef>
                <a:spcPct val="0"/>
              </a:spcBef>
              <a:spcAft>
                <a:spcPct val="0"/>
              </a:spcAft>
              <a:defRPr sz="3200" kern="1200">
                <a:solidFill>
                  <a:schemeClr val="tx1"/>
                </a:solidFill>
                <a:latin typeface="Palatino Linotype" pitchFamily="18" charset="0"/>
                <a:ea typeface="+mn-ea"/>
                <a:cs typeface="+mn-cs"/>
              </a:defRPr>
            </a:lvl4pPr>
            <a:lvl5pPr marL="1828800" algn="l" rtl="0" fontAlgn="base">
              <a:spcBef>
                <a:spcPct val="0"/>
              </a:spcBef>
              <a:spcAft>
                <a:spcPct val="0"/>
              </a:spcAft>
              <a:defRPr sz="3200" kern="1200">
                <a:solidFill>
                  <a:schemeClr val="tx1"/>
                </a:solidFill>
                <a:latin typeface="Palatino Linotype" pitchFamily="18" charset="0"/>
                <a:ea typeface="+mn-ea"/>
                <a:cs typeface="+mn-cs"/>
              </a:defRPr>
            </a:lvl5pPr>
            <a:lvl6pPr marL="2286000" algn="l" defTabSz="914400" rtl="0" eaLnBrk="1" latinLnBrk="0" hangingPunct="1">
              <a:defRPr sz="3200" kern="1200">
                <a:solidFill>
                  <a:schemeClr val="tx1"/>
                </a:solidFill>
                <a:latin typeface="Palatino Linotype" pitchFamily="18" charset="0"/>
                <a:ea typeface="+mn-ea"/>
                <a:cs typeface="+mn-cs"/>
              </a:defRPr>
            </a:lvl6pPr>
            <a:lvl7pPr marL="2743200" algn="l" defTabSz="914400" rtl="0" eaLnBrk="1" latinLnBrk="0" hangingPunct="1">
              <a:defRPr sz="3200" kern="1200">
                <a:solidFill>
                  <a:schemeClr val="tx1"/>
                </a:solidFill>
                <a:latin typeface="Palatino Linotype" pitchFamily="18" charset="0"/>
                <a:ea typeface="+mn-ea"/>
                <a:cs typeface="+mn-cs"/>
              </a:defRPr>
            </a:lvl7pPr>
            <a:lvl8pPr marL="3200400" algn="l" defTabSz="914400" rtl="0" eaLnBrk="1" latinLnBrk="0" hangingPunct="1">
              <a:defRPr sz="3200" kern="1200">
                <a:solidFill>
                  <a:schemeClr val="tx1"/>
                </a:solidFill>
                <a:latin typeface="Palatino Linotype" pitchFamily="18" charset="0"/>
                <a:ea typeface="+mn-ea"/>
                <a:cs typeface="+mn-cs"/>
              </a:defRPr>
            </a:lvl8pPr>
            <a:lvl9pPr marL="3657600" algn="l" defTabSz="914400" rtl="0" eaLnBrk="1" latinLnBrk="0" hangingPunct="1">
              <a:defRPr sz="3200" kern="1200">
                <a:solidFill>
                  <a:schemeClr val="tx1"/>
                </a:solidFill>
                <a:latin typeface="Palatino Linotype" pitchFamily="18" charset="0"/>
                <a:ea typeface="+mn-ea"/>
                <a:cs typeface="+mn-cs"/>
              </a:defRPr>
            </a:lvl9pPr>
          </a:lstStyle>
          <a:p>
            <a:pPr>
              <a:defRPr/>
            </a:pPr>
            <a:r>
              <a:rPr lang="tr-TR" b="1" dirty="0"/>
              <a:t>Machine </a:t>
            </a:r>
            <a:r>
              <a:rPr lang="tr-TR" b="1" dirty="0" smtClean="0"/>
              <a:t>Learning</a:t>
            </a:r>
            <a:r>
              <a:rPr lang="en-US" b="1" dirty="0" smtClean="0"/>
              <a:t>					</a:t>
            </a:r>
            <a:r>
              <a:rPr lang="fa-IR" b="1" dirty="0" smtClean="0"/>
              <a:t>             </a:t>
            </a:r>
            <a:r>
              <a:rPr lang="en-US" b="1" dirty="0" smtClean="0"/>
              <a:t>	</a:t>
            </a:r>
            <a:r>
              <a:rPr lang="fa-IR" b="1" dirty="0" smtClean="0"/>
              <a:t>	</a:t>
            </a:r>
            <a:r>
              <a:rPr lang="fa-IR" sz="1200" b="1" i="0" dirty="0">
                <a:latin typeface="Lucida Bright" pitchFamily="18" charset="0"/>
                <a:cs typeface="2  Nazanin" pitchFamily="2" charset="-78"/>
              </a:rPr>
              <a:t>یادگیری ماشین</a:t>
            </a:r>
            <a:endParaRPr lang="en-US" sz="2000" b="1" i="0" dirty="0">
              <a:latin typeface="Lucida Bright" pitchFamily="18" charset="0"/>
              <a:cs typeface="2  Nazanin" pitchFamily="2" charset="-78"/>
            </a:endParaRPr>
          </a:p>
        </p:txBody>
      </p:sp>
      <p:cxnSp>
        <p:nvCxnSpPr>
          <p:cNvPr id="7" name="Straight Connector 6"/>
          <p:cNvCxnSpPr/>
          <p:nvPr/>
        </p:nvCxnSpPr>
        <p:spPr>
          <a:xfrm>
            <a:off x="539750" y="6381750"/>
            <a:ext cx="8135938" cy="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ransition>
    <p:pull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nodeType="afterEffect">
                                  <p:stCondLst>
                                    <p:cond delay="0"/>
                                  </p:stCondLst>
                                  <p:childTnLst>
                                    <p:set>
                                      <p:cBhvr>
                                        <p:cTn id="6" dur="1" fill="hold">
                                          <p:stCondLst>
                                            <p:cond delay="0"/>
                                          </p:stCondLst>
                                        </p:cTn>
                                        <p:tgtEl>
                                          <p:spTgt spid="4098"/>
                                        </p:tgtEl>
                                        <p:attrNameLst>
                                          <p:attrName>style.visibility</p:attrName>
                                        </p:attrNameLst>
                                      </p:cBhvr>
                                      <p:to>
                                        <p:strVal val="visible"/>
                                      </p:to>
                                    </p:set>
                                    <p:anim calcmode="lin" valueType="num">
                                      <p:cBhvr additive="base">
                                        <p:cTn id="7" dur="500" fill="hold"/>
                                        <p:tgtEl>
                                          <p:spTgt spid="4098"/>
                                        </p:tgtEl>
                                        <p:attrNameLst>
                                          <p:attrName>ppt_x</p:attrName>
                                        </p:attrNameLst>
                                      </p:cBhvr>
                                      <p:tavLst>
                                        <p:tav tm="0">
                                          <p:val>
                                            <p:strVal val="0-#ppt_w/2"/>
                                          </p:val>
                                        </p:tav>
                                        <p:tav tm="100000">
                                          <p:val>
                                            <p:strVal val="#ppt_x"/>
                                          </p:val>
                                        </p:tav>
                                      </p:tavLst>
                                    </p:anim>
                                    <p:anim calcmode="lin" valueType="num">
                                      <p:cBhvr additive="base">
                                        <p:cTn id="8" dur="500" fill="hold"/>
                                        <p:tgtEl>
                                          <p:spTgt spid="409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just"/>
            <a:endParaRPr lang="en-US" sz="3200" dirty="0"/>
          </a:p>
        </p:txBody>
      </p:sp>
      <p:sp>
        <p:nvSpPr>
          <p:cNvPr id="4" name="Slide Number Placeholder 3"/>
          <p:cNvSpPr>
            <a:spLocks noGrp="1"/>
          </p:cNvSpPr>
          <p:nvPr>
            <p:ph type="sldNum" sz="quarter" idx="11"/>
          </p:nvPr>
        </p:nvSpPr>
        <p:spPr/>
        <p:txBody>
          <a:bodyPr/>
          <a:lstStyle/>
          <a:p>
            <a:fld id="{4B548ED0-F176-42C9-9552-3080C5B8C662}" type="slidenum">
              <a:rPr lang="en-US" smtClean="0"/>
              <a:pPr/>
              <a:t>32</a:t>
            </a:fld>
            <a:endParaRPr lang="en-US" dirty="0"/>
          </a:p>
        </p:txBody>
      </p:sp>
      <p:pic>
        <p:nvPicPr>
          <p:cNvPr id="5122" name="Picture 2" descr="C:\Users\dariush\Pictures\vlcsnap-2013-05-08-18h56m40s76.png"/>
          <p:cNvPicPr>
            <a:picLocks noChangeAspect="1" noChangeArrowheads="1"/>
          </p:cNvPicPr>
          <p:nvPr/>
        </p:nvPicPr>
        <p:blipFill>
          <a:blip r:embed="rId2"/>
          <a:srcRect/>
          <a:stretch>
            <a:fillRect/>
          </a:stretch>
        </p:blipFill>
        <p:spPr bwMode="auto">
          <a:xfrm>
            <a:off x="152400" y="0"/>
            <a:ext cx="8001000" cy="5888736"/>
          </a:xfrm>
          <a:prstGeom prst="rect">
            <a:avLst/>
          </a:prstGeom>
          <a:noFill/>
        </p:spPr>
      </p:pic>
      <p:sp>
        <p:nvSpPr>
          <p:cNvPr id="5" name="Slide Number Placeholder 3"/>
          <p:cNvSpPr txBox="1">
            <a:spLocks/>
          </p:cNvSpPr>
          <p:nvPr/>
        </p:nvSpPr>
        <p:spPr bwMode="auto">
          <a:xfrm>
            <a:off x="6588125" y="6237288"/>
            <a:ext cx="21336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548ED0-F176-42C9-9552-3080C5B8C662}" type="slidenum">
              <a:rPr kumimoji="0" lang="en-US" sz="1400" b="0" i="1"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400" b="0" i="1" u="none" strike="noStrike" kern="1200" cap="none" spc="0" normalizeH="0" baseline="0" noProof="0" dirty="0">
              <a:ln>
                <a:noFill/>
              </a:ln>
              <a:solidFill>
                <a:schemeClr val="tx1"/>
              </a:solidFill>
              <a:effectLst/>
              <a:uLnTx/>
              <a:uFillTx/>
              <a:latin typeface="+mn-lt"/>
              <a:ea typeface="+mn-ea"/>
              <a:cs typeface="+mn-cs"/>
            </a:endParaRPr>
          </a:p>
        </p:txBody>
      </p:sp>
      <p:sp>
        <p:nvSpPr>
          <p:cNvPr id="6" name="Footer Placeholder 3"/>
          <p:cNvSpPr txBox="1">
            <a:spLocks/>
          </p:cNvSpPr>
          <p:nvPr/>
        </p:nvSpPr>
        <p:spPr bwMode="auto">
          <a:xfrm>
            <a:off x="550862" y="136170"/>
            <a:ext cx="8413626" cy="2873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defPPr>
              <a:defRPr lang="tr-TR"/>
            </a:defPPr>
            <a:lvl1pPr algn="l" rtl="0" fontAlgn="base">
              <a:spcBef>
                <a:spcPct val="0"/>
              </a:spcBef>
              <a:spcAft>
                <a:spcPct val="0"/>
              </a:spcAft>
              <a:defRPr sz="1000" i="1" kern="1200">
                <a:solidFill>
                  <a:schemeClr val="tx1"/>
                </a:solidFill>
                <a:latin typeface="+mn-lt"/>
                <a:ea typeface="+mn-ea"/>
                <a:cs typeface="+mn-cs"/>
              </a:defRPr>
            </a:lvl1pPr>
            <a:lvl2pPr marL="457200" algn="l" rtl="0" fontAlgn="base">
              <a:spcBef>
                <a:spcPct val="0"/>
              </a:spcBef>
              <a:spcAft>
                <a:spcPct val="0"/>
              </a:spcAft>
              <a:defRPr sz="3200" kern="1200">
                <a:solidFill>
                  <a:schemeClr val="tx1"/>
                </a:solidFill>
                <a:latin typeface="Palatino Linotype" pitchFamily="18" charset="0"/>
                <a:ea typeface="+mn-ea"/>
                <a:cs typeface="+mn-cs"/>
              </a:defRPr>
            </a:lvl2pPr>
            <a:lvl3pPr marL="914400" algn="l" rtl="0" fontAlgn="base">
              <a:spcBef>
                <a:spcPct val="0"/>
              </a:spcBef>
              <a:spcAft>
                <a:spcPct val="0"/>
              </a:spcAft>
              <a:defRPr sz="3200" kern="1200">
                <a:solidFill>
                  <a:schemeClr val="tx1"/>
                </a:solidFill>
                <a:latin typeface="Palatino Linotype" pitchFamily="18" charset="0"/>
                <a:ea typeface="+mn-ea"/>
                <a:cs typeface="+mn-cs"/>
              </a:defRPr>
            </a:lvl3pPr>
            <a:lvl4pPr marL="1371600" algn="l" rtl="0" fontAlgn="base">
              <a:spcBef>
                <a:spcPct val="0"/>
              </a:spcBef>
              <a:spcAft>
                <a:spcPct val="0"/>
              </a:spcAft>
              <a:defRPr sz="3200" kern="1200">
                <a:solidFill>
                  <a:schemeClr val="tx1"/>
                </a:solidFill>
                <a:latin typeface="Palatino Linotype" pitchFamily="18" charset="0"/>
                <a:ea typeface="+mn-ea"/>
                <a:cs typeface="+mn-cs"/>
              </a:defRPr>
            </a:lvl4pPr>
            <a:lvl5pPr marL="1828800" algn="l" rtl="0" fontAlgn="base">
              <a:spcBef>
                <a:spcPct val="0"/>
              </a:spcBef>
              <a:spcAft>
                <a:spcPct val="0"/>
              </a:spcAft>
              <a:defRPr sz="3200" kern="1200">
                <a:solidFill>
                  <a:schemeClr val="tx1"/>
                </a:solidFill>
                <a:latin typeface="Palatino Linotype" pitchFamily="18" charset="0"/>
                <a:ea typeface="+mn-ea"/>
                <a:cs typeface="+mn-cs"/>
              </a:defRPr>
            </a:lvl5pPr>
            <a:lvl6pPr marL="2286000" algn="l" defTabSz="914400" rtl="0" eaLnBrk="1" latinLnBrk="0" hangingPunct="1">
              <a:defRPr sz="3200" kern="1200">
                <a:solidFill>
                  <a:schemeClr val="tx1"/>
                </a:solidFill>
                <a:latin typeface="Palatino Linotype" pitchFamily="18" charset="0"/>
                <a:ea typeface="+mn-ea"/>
                <a:cs typeface="+mn-cs"/>
              </a:defRPr>
            </a:lvl6pPr>
            <a:lvl7pPr marL="2743200" algn="l" defTabSz="914400" rtl="0" eaLnBrk="1" latinLnBrk="0" hangingPunct="1">
              <a:defRPr sz="3200" kern="1200">
                <a:solidFill>
                  <a:schemeClr val="tx1"/>
                </a:solidFill>
                <a:latin typeface="Palatino Linotype" pitchFamily="18" charset="0"/>
                <a:ea typeface="+mn-ea"/>
                <a:cs typeface="+mn-cs"/>
              </a:defRPr>
            </a:lvl7pPr>
            <a:lvl8pPr marL="3200400" algn="l" defTabSz="914400" rtl="0" eaLnBrk="1" latinLnBrk="0" hangingPunct="1">
              <a:defRPr sz="3200" kern="1200">
                <a:solidFill>
                  <a:schemeClr val="tx1"/>
                </a:solidFill>
                <a:latin typeface="Palatino Linotype" pitchFamily="18" charset="0"/>
                <a:ea typeface="+mn-ea"/>
                <a:cs typeface="+mn-cs"/>
              </a:defRPr>
            </a:lvl8pPr>
            <a:lvl9pPr marL="3657600" algn="l" defTabSz="914400" rtl="0" eaLnBrk="1" latinLnBrk="0" hangingPunct="1">
              <a:defRPr sz="3200" kern="1200">
                <a:solidFill>
                  <a:schemeClr val="tx1"/>
                </a:solidFill>
                <a:latin typeface="Palatino Linotype" pitchFamily="18" charset="0"/>
                <a:ea typeface="+mn-ea"/>
                <a:cs typeface="+mn-cs"/>
              </a:defRPr>
            </a:lvl9pPr>
          </a:lstStyle>
          <a:p>
            <a:pPr>
              <a:defRPr/>
            </a:pPr>
            <a:r>
              <a:rPr lang="tr-TR" b="1" dirty="0"/>
              <a:t>Machine </a:t>
            </a:r>
            <a:r>
              <a:rPr lang="tr-TR" b="1" dirty="0" smtClean="0"/>
              <a:t>Learning</a:t>
            </a:r>
            <a:r>
              <a:rPr lang="en-US" b="1" dirty="0" smtClean="0"/>
              <a:t>					</a:t>
            </a:r>
            <a:r>
              <a:rPr lang="fa-IR" b="1" dirty="0" smtClean="0"/>
              <a:t>             </a:t>
            </a:r>
            <a:r>
              <a:rPr lang="en-US" b="1" dirty="0" smtClean="0"/>
              <a:t>	</a:t>
            </a:r>
            <a:r>
              <a:rPr lang="fa-IR" b="1" dirty="0" smtClean="0"/>
              <a:t>	</a:t>
            </a:r>
            <a:r>
              <a:rPr lang="fa-IR" sz="1200" b="1" i="0" dirty="0">
                <a:latin typeface="Lucida Bright" pitchFamily="18" charset="0"/>
                <a:cs typeface="2  Nazanin" pitchFamily="2" charset="-78"/>
              </a:rPr>
              <a:t>یادگیری ماشین</a:t>
            </a:r>
            <a:endParaRPr lang="en-US" sz="2000" b="1" i="0" dirty="0">
              <a:latin typeface="Lucida Bright" pitchFamily="18" charset="0"/>
              <a:cs typeface="2  Nazanin" pitchFamily="2" charset="-78"/>
            </a:endParaRPr>
          </a:p>
        </p:txBody>
      </p:sp>
      <p:cxnSp>
        <p:nvCxnSpPr>
          <p:cNvPr id="7" name="Straight Connector 6"/>
          <p:cNvCxnSpPr/>
          <p:nvPr/>
        </p:nvCxnSpPr>
        <p:spPr>
          <a:xfrm>
            <a:off x="539750" y="6381750"/>
            <a:ext cx="8135938" cy="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ransition>
    <p:pull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afterEffect">
                                  <p:stCondLst>
                                    <p:cond delay="0"/>
                                  </p:stCondLst>
                                  <p:childTnLst>
                                    <p:animEffect transition="out" filter="fade">
                                      <p:cBhvr>
                                        <p:cTn id="6" dur="2000" tmFilter="0, 0; .2, .5; .8, .5; 1, 0"/>
                                        <p:tgtEl>
                                          <p:spTgt spid="5122"/>
                                        </p:tgtEl>
                                      </p:cBhvr>
                                    </p:animEffect>
                                    <p:animScale>
                                      <p:cBhvr>
                                        <p:cTn id="7" dur="1000" autoRev="1" fill="hold"/>
                                        <p:tgtEl>
                                          <p:spTgt spid="512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just"/>
            <a:endParaRPr lang="en-US" sz="3200" dirty="0"/>
          </a:p>
        </p:txBody>
      </p:sp>
      <p:sp>
        <p:nvSpPr>
          <p:cNvPr id="4" name="Slide Number Placeholder 3"/>
          <p:cNvSpPr>
            <a:spLocks noGrp="1"/>
          </p:cNvSpPr>
          <p:nvPr>
            <p:ph type="sldNum" sz="quarter" idx="11"/>
          </p:nvPr>
        </p:nvSpPr>
        <p:spPr/>
        <p:txBody>
          <a:bodyPr/>
          <a:lstStyle/>
          <a:p>
            <a:fld id="{4B548ED0-F176-42C9-9552-3080C5B8C662}" type="slidenum">
              <a:rPr lang="en-US" smtClean="0"/>
              <a:pPr/>
              <a:t>33</a:t>
            </a:fld>
            <a:endParaRPr lang="en-US" dirty="0"/>
          </a:p>
        </p:txBody>
      </p:sp>
      <p:pic>
        <p:nvPicPr>
          <p:cNvPr id="6147" name="Picture 3" descr="C:\Users\dariush\Pictures\vlcsnap-2013-05-08-18h57m44s36.png"/>
          <p:cNvPicPr>
            <a:picLocks noChangeAspect="1" noChangeArrowheads="1"/>
          </p:cNvPicPr>
          <p:nvPr/>
        </p:nvPicPr>
        <p:blipFill>
          <a:blip r:embed="rId2"/>
          <a:srcRect/>
          <a:stretch>
            <a:fillRect/>
          </a:stretch>
        </p:blipFill>
        <p:spPr bwMode="auto">
          <a:xfrm>
            <a:off x="152400" y="1"/>
            <a:ext cx="8043333" cy="5791200"/>
          </a:xfrm>
          <a:prstGeom prst="rect">
            <a:avLst/>
          </a:prstGeom>
          <a:noFill/>
        </p:spPr>
      </p:pic>
      <p:sp>
        <p:nvSpPr>
          <p:cNvPr id="5" name="Slide Number Placeholder 3"/>
          <p:cNvSpPr txBox="1">
            <a:spLocks/>
          </p:cNvSpPr>
          <p:nvPr/>
        </p:nvSpPr>
        <p:spPr bwMode="auto">
          <a:xfrm>
            <a:off x="6588125" y="6237288"/>
            <a:ext cx="21336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548ED0-F176-42C9-9552-3080C5B8C662}" type="slidenum">
              <a:rPr kumimoji="0" lang="en-US" sz="1400" b="0" i="1"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400" b="0" i="1" u="none" strike="noStrike" kern="1200" cap="none" spc="0" normalizeH="0" baseline="0" noProof="0" dirty="0">
              <a:ln>
                <a:noFill/>
              </a:ln>
              <a:solidFill>
                <a:schemeClr val="tx1"/>
              </a:solidFill>
              <a:effectLst/>
              <a:uLnTx/>
              <a:uFillTx/>
              <a:latin typeface="+mn-lt"/>
              <a:ea typeface="+mn-ea"/>
              <a:cs typeface="+mn-cs"/>
            </a:endParaRPr>
          </a:p>
        </p:txBody>
      </p:sp>
      <p:sp>
        <p:nvSpPr>
          <p:cNvPr id="6" name="Footer Placeholder 3"/>
          <p:cNvSpPr txBox="1">
            <a:spLocks/>
          </p:cNvSpPr>
          <p:nvPr/>
        </p:nvSpPr>
        <p:spPr bwMode="auto">
          <a:xfrm>
            <a:off x="550862" y="136170"/>
            <a:ext cx="8413626" cy="2873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defPPr>
              <a:defRPr lang="tr-TR"/>
            </a:defPPr>
            <a:lvl1pPr algn="l" rtl="0" fontAlgn="base">
              <a:spcBef>
                <a:spcPct val="0"/>
              </a:spcBef>
              <a:spcAft>
                <a:spcPct val="0"/>
              </a:spcAft>
              <a:defRPr sz="1000" i="1" kern="1200">
                <a:solidFill>
                  <a:schemeClr val="tx1"/>
                </a:solidFill>
                <a:latin typeface="+mn-lt"/>
                <a:ea typeface="+mn-ea"/>
                <a:cs typeface="+mn-cs"/>
              </a:defRPr>
            </a:lvl1pPr>
            <a:lvl2pPr marL="457200" algn="l" rtl="0" fontAlgn="base">
              <a:spcBef>
                <a:spcPct val="0"/>
              </a:spcBef>
              <a:spcAft>
                <a:spcPct val="0"/>
              </a:spcAft>
              <a:defRPr sz="3200" kern="1200">
                <a:solidFill>
                  <a:schemeClr val="tx1"/>
                </a:solidFill>
                <a:latin typeface="Palatino Linotype" pitchFamily="18" charset="0"/>
                <a:ea typeface="+mn-ea"/>
                <a:cs typeface="+mn-cs"/>
              </a:defRPr>
            </a:lvl2pPr>
            <a:lvl3pPr marL="914400" algn="l" rtl="0" fontAlgn="base">
              <a:spcBef>
                <a:spcPct val="0"/>
              </a:spcBef>
              <a:spcAft>
                <a:spcPct val="0"/>
              </a:spcAft>
              <a:defRPr sz="3200" kern="1200">
                <a:solidFill>
                  <a:schemeClr val="tx1"/>
                </a:solidFill>
                <a:latin typeface="Palatino Linotype" pitchFamily="18" charset="0"/>
                <a:ea typeface="+mn-ea"/>
                <a:cs typeface="+mn-cs"/>
              </a:defRPr>
            </a:lvl3pPr>
            <a:lvl4pPr marL="1371600" algn="l" rtl="0" fontAlgn="base">
              <a:spcBef>
                <a:spcPct val="0"/>
              </a:spcBef>
              <a:spcAft>
                <a:spcPct val="0"/>
              </a:spcAft>
              <a:defRPr sz="3200" kern="1200">
                <a:solidFill>
                  <a:schemeClr val="tx1"/>
                </a:solidFill>
                <a:latin typeface="Palatino Linotype" pitchFamily="18" charset="0"/>
                <a:ea typeface="+mn-ea"/>
                <a:cs typeface="+mn-cs"/>
              </a:defRPr>
            </a:lvl4pPr>
            <a:lvl5pPr marL="1828800" algn="l" rtl="0" fontAlgn="base">
              <a:spcBef>
                <a:spcPct val="0"/>
              </a:spcBef>
              <a:spcAft>
                <a:spcPct val="0"/>
              </a:spcAft>
              <a:defRPr sz="3200" kern="1200">
                <a:solidFill>
                  <a:schemeClr val="tx1"/>
                </a:solidFill>
                <a:latin typeface="Palatino Linotype" pitchFamily="18" charset="0"/>
                <a:ea typeface="+mn-ea"/>
                <a:cs typeface="+mn-cs"/>
              </a:defRPr>
            </a:lvl5pPr>
            <a:lvl6pPr marL="2286000" algn="l" defTabSz="914400" rtl="0" eaLnBrk="1" latinLnBrk="0" hangingPunct="1">
              <a:defRPr sz="3200" kern="1200">
                <a:solidFill>
                  <a:schemeClr val="tx1"/>
                </a:solidFill>
                <a:latin typeface="Palatino Linotype" pitchFamily="18" charset="0"/>
                <a:ea typeface="+mn-ea"/>
                <a:cs typeface="+mn-cs"/>
              </a:defRPr>
            </a:lvl6pPr>
            <a:lvl7pPr marL="2743200" algn="l" defTabSz="914400" rtl="0" eaLnBrk="1" latinLnBrk="0" hangingPunct="1">
              <a:defRPr sz="3200" kern="1200">
                <a:solidFill>
                  <a:schemeClr val="tx1"/>
                </a:solidFill>
                <a:latin typeface="Palatino Linotype" pitchFamily="18" charset="0"/>
                <a:ea typeface="+mn-ea"/>
                <a:cs typeface="+mn-cs"/>
              </a:defRPr>
            </a:lvl7pPr>
            <a:lvl8pPr marL="3200400" algn="l" defTabSz="914400" rtl="0" eaLnBrk="1" latinLnBrk="0" hangingPunct="1">
              <a:defRPr sz="3200" kern="1200">
                <a:solidFill>
                  <a:schemeClr val="tx1"/>
                </a:solidFill>
                <a:latin typeface="Palatino Linotype" pitchFamily="18" charset="0"/>
                <a:ea typeface="+mn-ea"/>
                <a:cs typeface="+mn-cs"/>
              </a:defRPr>
            </a:lvl8pPr>
            <a:lvl9pPr marL="3657600" algn="l" defTabSz="914400" rtl="0" eaLnBrk="1" latinLnBrk="0" hangingPunct="1">
              <a:defRPr sz="3200" kern="1200">
                <a:solidFill>
                  <a:schemeClr val="tx1"/>
                </a:solidFill>
                <a:latin typeface="Palatino Linotype" pitchFamily="18" charset="0"/>
                <a:ea typeface="+mn-ea"/>
                <a:cs typeface="+mn-cs"/>
              </a:defRPr>
            </a:lvl9pPr>
          </a:lstStyle>
          <a:p>
            <a:pPr>
              <a:defRPr/>
            </a:pPr>
            <a:r>
              <a:rPr lang="tr-TR" b="1" dirty="0"/>
              <a:t>Machine </a:t>
            </a:r>
            <a:r>
              <a:rPr lang="tr-TR" b="1" dirty="0" smtClean="0"/>
              <a:t>Learning</a:t>
            </a:r>
            <a:r>
              <a:rPr lang="en-US" b="1" dirty="0" smtClean="0"/>
              <a:t>					</a:t>
            </a:r>
            <a:r>
              <a:rPr lang="fa-IR" b="1" dirty="0" smtClean="0"/>
              <a:t>             </a:t>
            </a:r>
            <a:r>
              <a:rPr lang="en-US" b="1" dirty="0" smtClean="0"/>
              <a:t>	</a:t>
            </a:r>
            <a:r>
              <a:rPr lang="fa-IR" b="1" dirty="0" smtClean="0"/>
              <a:t>	</a:t>
            </a:r>
            <a:r>
              <a:rPr lang="fa-IR" sz="1200" b="1" i="0" dirty="0">
                <a:latin typeface="Lucida Bright" pitchFamily="18" charset="0"/>
                <a:cs typeface="2  Nazanin" pitchFamily="2" charset="-78"/>
              </a:rPr>
              <a:t>یادگیری ماشین</a:t>
            </a:r>
            <a:endParaRPr lang="en-US" sz="2000" b="1" i="0" dirty="0">
              <a:latin typeface="Lucida Bright" pitchFamily="18" charset="0"/>
              <a:cs typeface="2  Nazanin" pitchFamily="2" charset="-78"/>
            </a:endParaRPr>
          </a:p>
        </p:txBody>
      </p:sp>
      <p:cxnSp>
        <p:nvCxnSpPr>
          <p:cNvPr id="7" name="Straight Connector 6"/>
          <p:cNvCxnSpPr/>
          <p:nvPr/>
        </p:nvCxnSpPr>
        <p:spPr>
          <a:xfrm>
            <a:off x="539750" y="6381750"/>
            <a:ext cx="8135938" cy="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ransition>
    <p:pull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ntr" presetSubtype="0" fill="hold" nodeType="afterEffect">
                                  <p:stCondLst>
                                    <p:cond delay="0"/>
                                  </p:stCondLst>
                                  <p:iterate type="lt">
                                    <p:tmPct val="0"/>
                                  </p:iterate>
                                  <p:childTnLst>
                                    <p:set>
                                      <p:cBhvr>
                                        <p:cTn id="6" dur="1" fill="hold">
                                          <p:stCondLst>
                                            <p:cond delay="0"/>
                                          </p:stCondLst>
                                        </p:cTn>
                                        <p:tgtEl>
                                          <p:spTgt spid="6147"/>
                                        </p:tgtEl>
                                        <p:attrNameLst>
                                          <p:attrName>style.visibility</p:attrName>
                                        </p:attrNameLst>
                                      </p:cBhvr>
                                      <p:to>
                                        <p:strVal val="visible"/>
                                      </p:to>
                                    </p:set>
                                    <p:animEffect transition="in" filter="fade">
                                      <p:cBhvr>
                                        <p:cTn id="7" dur="1600" decel="100000"/>
                                        <p:tgtEl>
                                          <p:spTgt spid="6147"/>
                                        </p:tgtEl>
                                      </p:cBhvr>
                                    </p:animEffect>
                                    <p:anim calcmode="lin" valueType="num">
                                      <p:cBhvr>
                                        <p:cTn id="8" dur="1600" decel="100000" fill="hold"/>
                                        <p:tgtEl>
                                          <p:spTgt spid="6147"/>
                                        </p:tgtEl>
                                        <p:attrNameLst>
                                          <p:attrName>style.rotation</p:attrName>
                                        </p:attrNameLst>
                                      </p:cBhvr>
                                      <p:tavLst>
                                        <p:tav tm="0">
                                          <p:val>
                                            <p:fltVal val="-90"/>
                                          </p:val>
                                        </p:tav>
                                        <p:tav tm="100000">
                                          <p:val>
                                            <p:fltVal val="0"/>
                                          </p:val>
                                        </p:tav>
                                      </p:tavLst>
                                    </p:anim>
                                    <p:anim calcmode="lin" valueType="num">
                                      <p:cBhvr>
                                        <p:cTn id="9" dur="1600" decel="100000" fill="hold"/>
                                        <p:tgtEl>
                                          <p:spTgt spid="6147"/>
                                        </p:tgtEl>
                                        <p:attrNameLst>
                                          <p:attrName>ppt_x</p:attrName>
                                        </p:attrNameLst>
                                      </p:cBhvr>
                                      <p:tavLst>
                                        <p:tav tm="0">
                                          <p:val>
                                            <p:strVal val="#ppt_x+0.4"/>
                                          </p:val>
                                        </p:tav>
                                        <p:tav tm="100000">
                                          <p:val>
                                            <p:strVal val="#ppt_x-0.05"/>
                                          </p:val>
                                        </p:tav>
                                      </p:tavLst>
                                    </p:anim>
                                    <p:anim calcmode="lin" valueType="num">
                                      <p:cBhvr>
                                        <p:cTn id="10" dur="1600" decel="100000" fill="hold"/>
                                        <p:tgtEl>
                                          <p:spTgt spid="6147"/>
                                        </p:tgtEl>
                                        <p:attrNameLst>
                                          <p:attrName>ppt_y</p:attrName>
                                        </p:attrNameLst>
                                      </p:cBhvr>
                                      <p:tavLst>
                                        <p:tav tm="0">
                                          <p:val>
                                            <p:strVal val="#ppt_y-0.4"/>
                                          </p:val>
                                        </p:tav>
                                        <p:tav tm="100000">
                                          <p:val>
                                            <p:strVal val="#ppt_y+0.1"/>
                                          </p:val>
                                        </p:tav>
                                      </p:tavLst>
                                    </p:anim>
                                    <p:anim calcmode="lin" valueType="num">
                                      <p:cBhvr>
                                        <p:cTn id="11" dur="400" accel="100000" fill="hold">
                                          <p:stCondLst>
                                            <p:cond delay="1600"/>
                                          </p:stCondLst>
                                        </p:cTn>
                                        <p:tgtEl>
                                          <p:spTgt spid="6147"/>
                                        </p:tgtEl>
                                        <p:attrNameLst>
                                          <p:attrName>ppt_x</p:attrName>
                                        </p:attrNameLst>
                                      </p:cBhvr>
                                      <p:tavLst>
                                        <p:tav tm="0">
                                          <p:val>
                                            <p:strVal val="#ppt_x-0.05"/>
                                          </p:val>
                                        </p:tav>
                                        <p:tav tm="100000">
                                          <p:val>
                                            <p:strVal val="#ppt_x"/>
                                          </p:val>
                                        </p:tav>
                                      </p:tavLst>
                                    </p:anim>
                                    <p:anim calcmode="lin" valueType="num">
                                      <p:cBhvr>
                                        <p:cTn id="12" dur="400" accel="100000" fill="hold">
                                          <p:stCondLst>
                                            <p:cond delay="1600"/>
                                          </p:stCondLst>
                                        </p:cTn>
                                        <p:tgtEl>
                                          <p:spTgt spid="6147"/>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just"/>
            <a:endParaRPr lang="en-US" sz="3200" dirty="0"/>
          </a:p>
        </p:txBody>
      </p:sp>
      <p:sp>
        <p:nvSpPr>
          <p:cNvPr id="4" name="Slide Number Placeholder 3"/>
          <p:cNvSpPr>
            <a:spLocks noGrp="1"/>
          </p:cNvSpPr>
          <p:nvPr>
            <p:ph type="sldNum" sz="quarter" idx="11"/>
          </p:nvPr>
        </p:nvSpPr>
        <p:spPr/>
        <p:txBody>
          <a:bodyPr/>
          <a:lstStyle/>
          <a:p>
            <a:fld id="{4B548ED0-F176-42C9-9552-3080C5B8C662}" type="slidenum">
              <a:rPr lang="en-US" smtClean="0"/>
              <a:pPr/>
              <a:t>34</a:t>
            </a:fld>
            <a:endParaRPr lang="en-US" dirty="0"/>
          </a:p>
        </p:txBody>
      </p:sp>
      <p:pic>
        <p:nvPicPr>
          <p:cNvPr id="7170" name="Picture 2" descr="C:\Users\dariush\Pictures\vlcsnap-2013-05-08-18h59m02s33.png"/>
          <p:cNvPicPr>
            <a:picLocks noChangeAspect="1" noChangeArrowheads="1"/>
          </p:cNvPicPr>
          <p:nvPr/>
        </p:nvPicPr>
        <p:blipFill>
          <a:blip r:embed="rId2"/>
          <a:srcRect/>
          <a:stretch>
            <a:fillRect/>
          </a:stretch>
        </p:blipFill>
        <p:spPr bwMode="auto">
          <a:xfrm>
            <a:off x="152400" y="0"/>
            <a:ext cx="8043333" cy="5791200"/>
          </a:xfrm>
          <a:prstGeom prst="rect">
            <a:avLst/>
          </a:prstGeom>
          <a:noFill/>
        </p:spPr>
      </p:pic>
      <p:sp>
        <p:nvSpPr>
          <p:cNvPr id="5" name="Slide Number Placeholder 3"/>
          <p:cNvSpPr txBox="1">
            <a:spLocks/>
          </p:cNvSpPr>
          <p:nvPr/>
        </p:nvSpPr>
        <p:spPr bwMode="auto">
          <a:xfrm>
            <a:off x="6588125" y="6237288"/>
            <a:ext cx="21336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548ED0-F176-42C9-9552-3080C5B8C662}" type="slidenum">
              <a:rPr kumimoji="0" lang="en-US" sz="1400" b="0" i="1"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400" b="0" i="1" u="none" strike="noStrike" kern="1200" cap="none" spc="0" normalizeH="0" baseline="0" noProof="0" dirty="0">
              <a:ln>
                <a:noFill/>
              </a:ln>
              <a:solidFill>
                <a:schemeClr val="tx1"/>
              </a:solidFill>
              <a:effectLst/>
              <a:uLnTx/>
              <a:uFillTx/>
              <a:latin typeface="+mn-lt"/>
              <a:ea typeface="+mn-ea"/>
              <a:cs typeface="+mn-cs"/>
            </a:endParaRPr>
          </a:p>
        </p:txBody>
      </p:sp>
      <p:sp>
        <p:nvSpPr>
          <p:cNvPr id="6" name="Footer Placeholder 3"/>
          <p:cNvSpPr txBox="1">
            <a:spLocks/>
          </p:cNvSpPr>
          <p:nvPr/>
        </p:nvSpPr>
        <p:spPr bwMode="auto">
          <a:xfrm>
            <a:off x="550862" y="136170"/>
            <a:ext cx="8413626" cy="2873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defPPr>
              <a:defRPr lang="tr-TR"/>
            </a:defPPr>
            <a:lvl1pPr algn="l" rtl="0" fontAlgn="base">
              <a:spcBef>
                <a:spcPct val="0"/>
              </a:spcBef>
              <a:spcAft>
                <a:spcPct val="0"/>
              </a:spcAft>
              <a:defRPr sz="1000" i="1" kern="1200">
                <a:solidFill>
                  <a:schemeClr val="tx1"/>
                </a:solidFill>
                <a:latin typeface="+mn-lt"/>
                <a:ea typeface="+mn-ea"/>
                <a:cs typeface="+mn-cs"/>
              </a:defRPr>
            </a:lvl1pPr>
            <a:lvl2pPr marL="457200" algn="l" rtl="0" fontAlgn="base">
              <a:spcBef>
                <a:spcPct val="0"/>
              </a:spcBef>
              <a:spcAft>
                <a:spcPct val="0"/>
              </a:spcAft>
              <a:defRPr sz="3200" kern="1200">
                <a:solidFill>
                  <a:schemeClr val="tx1"/>
                </a:solidFill>
                <a:latin typeface="Palatino Linotype" pitchFamily="18" charset="0"/>
                <a:ea typeface="+mn-ea"/>
                <a:cs typeface="+mn-cs"/>
              </a:defRPr>
            </a:lvl2pPr>
            <a:lvl3pPr marL="914400" algn="l" rtl="0" fontAlgn="base">
              <a:spcBef>
                <a:spcPct val="0"/>
              </a:spcBef>
              <a:spcAft>
                <a:spcPct val="0"/>
              </a:spcAft>
              <a:defRPr sz="3200" kern="1200">
                <a:solidFill>
                  <a:schemeClr val="tx1"/>
                </a:solidFill>
                <a:latin typeface="Palatino Linotype" pitchFamily="18" charset="0"/>
                <a:ea typeface="+mn-ea"/>
                <a:cs typeface="+mn-cs"/>
              </a:defRPr>
            </a:lvl3pPr>
            <a:lvl4pPr marL="1371600" algn="l" rtl="0" fontAlgn="base">
              <a:spcBef>
                <a:spcPct val="0"/>
              </a:spcBef>
              <a:spcAft>
                <a:spcPct val="0"/>
              </a:spcAft>
              <a:defRPr sz="3200" kern="1200">
                <a:solidFill>
                  <a:schemeClr val="tx1"/>
                </a:solidFill>
                <a:latin typeface="Palatino Linotype" pitchFamily="18" charset="0"/>
                <a:ea typeface="+mn-ea"/>
                <a:cs typeface="+mn-cs"/>
              </a:defRPr>
            </a:lvl4pPr>
            <a:lvl5pPr marL="1828800" algn="l" rtl="0" fontAlgn="base">
              <a:spcBef>
                <a:spcPct val="0"/>
              </a:spcBef>
              <a:spcAft>
                <a:spcPct val="0"/>
              </a:spcAft>
              <a:defRPr sz="3200" kern="1200">
                <a:solidFill>
                  <a:schemeClr val="tx1"/>
                </a:solidFill>
                <a:latin typeface="Palatino Linotype" pitchFamily="18" charset="0"/>
                <a:ea typeface="+mn-ea"/>
                <a:cs typeface="+mn-cs"/>
              </a:defRPr>
            </a:lvl5pPr>
            <a:lvl6pPr marL="2286000" algn="l" defTabSz="914400" rtl="0" eaLnBrk="1" latinLnBrk="0" hangingPunct="1">
              <a:defRPr sz="3200" kern="1200">
                <a:solidFill>
                  <a:schemeClr val="tx1"/>
                </a:solidFill>
                <a:latin typeface="Palatino Linotype" pitchFamily="18" charset="0"/>
                <a:ea typeface="+mn-ea"/>
                <a:cs typeface="+mn-cs"/>
              </a:defRPr>
            </a:lvl6pPr>
            <a:lvl7pPr marL="2743200" algn="l" defTabSz="914400" rtl="0" eaLnBrk="1" latinLnBrk="0" hangingPunct="1">
              <a:defRPr sz="3200" kern="1200">
                <a:solidFill>
                  <a:schemeClr val="tx1"/>
                </a:solidFill>
                <a:latin typeface="Palatino Linotype" pitchFamily="18" charset="0"/>
                <a:ea typeface="+mn-ea"/>
                <a:cs typeface="+mn-cs"/>
              </a:defRPr>
            </a:lvl7pPr>
            <a:lvl8pPr marL="3200400" algn="l" defTabSz="914400" rtl="0" eaLnBrk="1" latinLnBrk="0" hangingPunct="1">
              <a:defRPr sz="3200" kern="1200">
                <a:solidFill>
                  <a:schemeClr val="tx1"/>
                </a:solidFill>
                <a:latin typeface="Palatino Linotype" pitchFamily="18" charset="0"/>
                <a:ea typeface="+mn-ea"/>
                <a:cs typeface="+mn-cs"/>
              </a:defRPr>
            </a:lvl8pPr>
            <a:lvl9pPr marL="3657600" algn="l" defTabSz="914400" rtl="0" eaLnBrk="1" latinLnBrk="0" hangingPunct="1">
              <a:defRPr sz="3200" kern="1200">
                <a:solidFill>
                  <a:schemeClr val="tx1"/>
                </a:solidFill>
                <a:latin typeface="Palatino Linotype" pitchFamily="18" charset="0"/>
                <a:ea typeface="+mn-ea"/>
                <a:cs typeface="+mn-cs"/>
              </a:defRPr>
            </a:lvl9pPr>
          </a:lstStyle>
          <a:p>
            <a:pPr>
              <a:defRPr/>
            </a:pPr>
            <a:r>
              <a:rPr lang="tr-TR" b="1" dirty="0"/>
              <a:t>Machine </a:t>
            </a:r>
            <a:r>
              <a:rPr lang="tr-TR" b="1" dirty="0" smtClean="0"/>
              <a:t>Learning</a:t>
            </a:r>
            <a:r>
              <a:rPr lang="en-US" b="1" dirty="0" smtClean="0"/>
              <a:t>					</a:t>
            </a:r>
            <a:r>
              <a:rPr lang="fa-IR" b="1" dirty="0" smtClean="0"/>
              <a:t>             </a:t>
            </a:r>
            <a:r>
              <a:rPr lang="en-US" b="1" dirty="0" smtClean="0"/>
              <a:t>	</a:t>
            </a:r>
            <a:r>
              <a:rPr lang="fa-IR" b="1" dirty="0" smtClean="0"/>
              <a:t>	</a:t>
            </a:r>
            <a:r>
              <a:rPr lang="fa-IR" sz="1200" b="1" i="0" dirty="0">
                <a:latin typeface="Lucida Bright" pitchFamily="18" charset="0"/>
                <a:cs typeface="2  Nazanin" pitchFamily="2" charset="-78"/>
              </a:rPr>
              <a:t>یادگیری ماشین</a:t>
            </a:r>
            <a:endParaRPr lang="en-US" sz="2000" b="1" i="0" dirty="0">
              <a:latin typeface="Lucida Bright" pitchFamily="18" charset="0"/>
              <a:cs typeface="2  Nazanin" pitchFamily="2" charset="-78"/>
            </a:endParaRPr>
          </a:p>
        </p:txBody>
      </p:sp>
      <p:cxnSp>
        <p:nvCxnSpPr>
          <p:cNvPr id="7" name="Straight Connector 6"/>
          <p:cNvCxnSpPr/>
          <p:nvPr/>
        </p:nvCxnSpPr>
        <p:spPr>
          <a:xfrm>
            <a:off x="539750" y="6381750"/>
            <a:ext cx="8135938" cy="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ransition>
    <p:pull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nodeType="afterEffect">
                                  <p:stCondLst>
                                    <p:cond delay="0"/>
                                  </p:stCondLst>
                                  <p:childTnLst>
                                    <p:animClr clrSpc="rgb">
                                      <p:cBhvr override="childStyle">
                                        <p:cTn id="6" dur="100" fill="hold"/>
                                        <p:tgtEl>
                                          <p:spTgt spid="7170"/>
                                        </p:tgtEl>
                                        <p:attrNameLst>
                                          <p:attrName>style.color</p:attrName>
                                        </p:attrNameLst>
                                      </p:cBhvr>
                                      <p:to>
                                        <a:schemeClr val="accent2"/>
                                      </p:to>
                                    </p:animClr>
                                    <p:animClr clrSpc="rgb">
                                      <p:cBhvr>
                                        <p:cTn id="7" dur="100" fill="hold"/>
                                        <p:tgtEl>
                                          <p:spTgt spid="7170"/>
                                        </p:tgtEl>
                                        <p:attrNameLst>
                                          <p:attrName>fillcolor</p:attrName>
                                        </p:attrNameLst>
                                      </p:cBhvr>
                                      <p:to>
                                        <a:schemeClr val="accent2"/>
                                      </p:to>
                                    </p:animClr>
                                    <p:set>
                                      <p:cBhvr>
                                        <p:cTn id="8" dur="100" fill="hold"/>
                                        <p:tgtEl>
                                          <p:spTgt spid="7170"/>
                                        </p:tgtEl>
                                        <p:attrNameLst>
                                          <p:attrName>fill.type</p:attrName>
                                        </p:attrNameLst>
                                      </p:cBhvr>
                                      <p:to>
                                        <p:strVal val="solid"/>
                                      </p:to>
                                    </p:set>
                                    <p:set>
                                      <p:cBhvr>
                                        <p:cTn id="9" dur="100" fill="hold"/>
                                        <p:tgtEl>
                                          <p:spTgt spid="7170"/>
                                        </p:tgtEl>
                                        <p:attrNameLst>
                                          <p:attrName>fill.on</p:attrName>
                                        </p:attrNameLst>
                                      </p:cBhvr>
                                      <p:to>
                                        <p:strVal val="true"/>
                                      </p:to>
                                    </p:set>
                                    <p:animRot by="120000">
                                      <p:cBhvr>
                                        <p:cTn id="10" dur="100" fill="hold">
                                          <p:stCondLst>
                                            <p:cond delay="0"/>
                                          </p:stCondLst>
                                        </p:cTn>
                                        <p:tgtEl>
                                          <p:spTgt spid="7170"/>
                                        </p:tgtEl>
                                        <p:attrNameLst>
                                          <p:attrName>r</p:attrName>
                                        </p:attrNameLst>
                                      </p:cBhvr>
                                    </p:animRot>
                                    <p:animRot by="-240000">
                                      <p:cBhvr>
                                        <p:cTn id="11" dur="200" fill="hold">
                                          <p:stCondLst>
                                            <p:cond delay="200"/>
                                          </p:stCondLst>
                                        </p:cTn>
                                        <p:tgtEl>
                                          <p:spTgt spid="7170"/>
                                        </p:tgtEl>
                                        <p:attrNameLst>
                                          <p:attrName>r</p:attrName>
                                        </p:attrNameLst>
                                      </p:cBhvr>
                                    </p:animRot>
                                    <p:animRot by="240000">
                                      <p:cBhvr>
                                        <p:cTn id="12" dur="200" fill="hold">
                                          <p:stCondLst>
                                            <p:cond delay="400"/>
                                          </p:stCondLst>
                                        </p:cTn>
                                        <p:tgtEl>
                                          <p:spTgt spid="7170"/>
                                        </p:tgtEl>
                                        <p:attrNameLst>
                                          <p:attrName>r</p:attrName>
                                        </p:attrNameLst>
                                      </p:cBhvr>
                                    </p:animRot>
                                    <p:animRot by="-240000">
                                      <p:cBhvr>
                                        <p:cTn id="13" dur="200" fill="hold">
                                          <p:stCondLst>
                                            <p:cond delay="600"/>
                                          </p:stCondLst>
                                        </p:cTn>
                                        <p:tgtEl>
                                          <p:spTgt spid="7170"/>
                                        </p:tgtEl>
                                        <p:attrNameLst>
                                          <p:attrName>r</p:attrName>
                                        </p:attrNameLst>
                                      </p:cBhvr>
                                    </p:animRot>
                                    <p:animRot by="120000">
                                      <p:cBhvr>
                                        <p:cTn id="14" dur="200" fill="hold">
                                          <p:stCondLst>
                                            <p:cond delay="800"/>
                                          </p:stCondLst>
                                        </p:cTn>
                                        <p:tgtEl>
                                          <p:spTgt spid="717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fld id="{4B548ED0-F176-42C9-9552-3080C5B8C662}" type="slidenum">
              <a:rPr lang="en-US" smtClean="0"/>
              <a:pPr/>
              <a:t>35</a:t>
            </a:fld>
            <a:endParaRPr lang="en-US" dirty="0"/>
          </a:p>
        </p:txBody>
      </p:sp>
      <p:pic>
        <p:nvPicPr>
          <p:cNvPr id="8195" name="Picture 3" descr="C:\Users\dariush\Pictures\vlcsnap-2013-05-08-18h59m46s210.png"/>
          <p:cNvPicPr>
            <a:picLocks noChangeAspect="1" noChangeArrowheads="1"/>
          </p:cNvPicPr>
          <p:nvPr/>
        </p:nvPicPr>
        <p:blipFill>
          <a:blip r:embed="rId2"/>
          <a:srcRect/>
          <a:stretch>
            <a:fillRect/>
          </a:stretch>
        </p:blipFill>
        <p:spPr bwMode="auto">
          <a:xfrm>
            <a:off x="0" y="0"/>
            <a:ext cx="9525000" cy="6858000"/>
          </a:xfrm>
          <a:prstGeom prst="rect">
            <a:avLst/>
          </a:prstGeom>
          <a:noFill/>
        </p:spPr>
      </p:pic>
      <p:pic>
        <p:nvPicPr>
          <p:cNvPr id="8197" name="Picture 5" descr="C:\Users\dariush\Pictures\vlcsnap-2013-05-08-19h01m25s86.png"/>
          <p:cNvPicPr>
            <a:picLocks noChangeAspect="1" noChangeArrowheads="1"/>
          </p:cNvPicPr>
          <p:nvPr/>
        </p:nvPicPr>
        <p:blipFill>
          <a:blip r:embed="rId3"/>
          <a:srcRect/>
          <a:stretch>
            <a:fillRect/>
          </a:stretch>
        </p:blipFill>
        <p:spPr bwMode="auto">
          <a:xfrm>
            <a:off x="0" y="0"/>
            <a:ext cx="9525000" cy="6858000"/>
          </a:xfrm>
          <a:prstGeom prst="rect">
            <a:avLst/>
          </a:prstGeom>
          <a:noFill/>
        </p:spPr>
      </p:pic>
      <p:pic>
        <p:nvPicPr>
          <p:cNvPr id="8196" name="Picture 4" descr="C:\Users\dariush\Pictures\vlcsnap-2013-05-08-19h00m41s9.png"/>
          <p:cNvPicPr>
            <a:picLocks noChangeAspect="1" noChangeArrowheads="1"/>
          </p:cNvPicPr>
          <p:nvPr/>
        </p:nvPicPr>
        <p:blipFill>
          <a:blip r:embed="rId4"/>
          <a:srcRect/>
          <a:stretch>
            <a:fillRect/>
          </a:stretch>
        </p:blipFill>
        <p:spPr bwMode="auto">
          <a:xfrm>
            <a:off x="0" y="0"/>
            <a:ext cx="9525000" cy="6858000"/>
          </a:xfrm>
          <a:prstGeom prst="rect">
            <a:avLst/>
          </a:prstGeom>
          <a:noFill/>
        </p:spPr>
      </p:pic>
      <p:sp>
        <p:nvSpPr>
          <p:cNvPr id="6" name="Slide Number Placeholder 3"/>
          <p:cNvSpPr txBox="1">
            <a:spLocks/>
          </p:cNvSpPr>
          <p:nvPr/>
        </p:nvSpPr>
        <p:spPr bwMode="auto">
          <a:xfrm>
            <a:off x="6588125" y="6237288"/>
            <a:ext cx="21336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548ED0-F176-42C9-9552-3080C5B8C662}" type="slidenum">
              <a:rPr kumimoji="0" lang="en-US" sz="1400" b="0" i="1"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400" b="0" i="1" u="none" strike="noStrike" kern="1200" cap="none" spc="0" normalizeH="0" baseline="0" noProof="0" dirty="0">
              <a:ln>
                <a:noFill/>
              </a:ln>
              <a:solidFill>
                <a:schemeClr val="tx1"/>
              </a:solidFill>
              <a:effectLst/>
              <a:uLnTx/>
              <a:uFillTx/>
              <a:latin typeface="+mn-lt"/>
              <a:ea typeface="+mn-ea"/>
              <a:cs typeface="+mn-cs"/>
            </a:endParaRPr>
          </a:p>
        </p:txBody>
      </p:sp>
      <p:sp>
        <p:nvSpPr>
          <p:cNvPr id="7" name="Footer Placeholder 3"/>
          <p:cNvSpPr txBox="1">
            <a:spLocks/>
          </p:cNvSpPr>
          <p:nvPr/>
        </p:nvSpPr>
        <p:spPr bwMode="auto">
          <a:xfrm>
            <a:off x="550862" y="136170"/>
            <a:ext cx="8413626" cy="2873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defPPr>
              <a:defRPr lang="tr-TR"/>
            </a:defPPr>
            <a:lvl1pPr algn="l" rtl="0" fontAlgn="base">
              <a:spcBef>
                <a:spcPct val="0"/>
              </a:spcBef>
              <a:spcAft>
                <a:spcPct val="0"/>
              </a:spcAft>
              <a:defRPr sz="1000" i="1" kern="1200">
                <a:solidFill>
                  <a:schemeClr val="tx1"/>
                </a:solidFill>
                <a:latin typeface="+mn-lt"/>
                <a:ea typeface="+mn-ea"/>
                <a:cs typeface="+mn-cs"/>
              </a:defRPr>
            </a:lvl1pPr>
            <a:lvl2pPr marL="457200" algn="l" rtl="0" fontAlgn="base">
              <a:spcBef>
                <a:spcPct val="0"/>
              </a:spcBef>
              <a:spcAft>
                <a:spcPct val="0"/>
              </a:spcAft>
              <a:defRPr sz="3200" kern="1200">
                <a:solidFill>
                  <a:schemeClr val="tx1"/>
                </a:solidFill>
                <a:latin typeface="Palatino Linotype" pitchFamily="18" charset="0"/>
                <a:ea typeface="+mn-ea"/>
                <a:cs typeface="+mn-cs"/>
              </a:defRPr>
            </a:lvl2pPr>
            <a:lvl3pPr marL="914400" algn="l" rtl="0" fontAlgn="base">
              <a:spcBef>
                <a:spcPct val="0"/>
              </a:spcBef>
              <a:spcAft>
                <a:spcPct val="0"/>
              </a:spcAft>
              <a:defRPr sz="3200" kern="1200">
                <a:solidFill>
                  <a:schemeClr val="tx1"/>
                </a:solidFill>
                <a:latin typeface="Palatino Linotype" pitchFamily="18" charset="0"/>
                <a:ea typeface="+mn-ea"/>
                <a:cs typeface="+mn-cs"/>
              </a:defRPr>
            </a:lvl3pPr>
            <a:lvl4pPr marL="1371600" algn="l" rtl="0" fontAlgn="base">
              <a:spcBef>
                <a:spcPct val="0"/>
              </a:spcBef>
              <a:spcAft>
                <a:spcPct val="0"/>
              </a:spcAft>
              <a:defRPr sz="3200" kern="1200">
                <a:solidFill>
                  <a:schemeClr val="tx1"/>
                </a:solidFill>
                <a:latin typeface="Palatino Linotype" pitchFamily="18" charset="0"/>
                <a:ea typeface="+mn-ea"/>
                <a:cs typeface="+mn-cs"/>
              </a:defRPr>
            </a:lvl4pPr>
            <a:lvl5pPr marL="1828800" algn="l" rtl="0" fontAlgn="base">
              <a:spcBef>
                <a:spcPct val="0"/>
              </a:spcBef>
              <a:spcAft>
                <a:spcPct val="0"/>
              </a:spcAft>
              <a:defRPr sz="3200" kern="1200">
                <a:solidFill>
                  <a:schemeClr val="tx1"/>
                </a:solidFill>
                <a:latin typeface="Palatino Linotype" pitchFamily="18" charset="0"/>
                <a:ea typeface="+mn-ea"/>
                <a:cs typeface="+mn-cs"/>
              </a:defRPr>
            </a:lvl5pPr>
            <a:lvl6pPr marL="2286000" algn="l" defTabSz="914400" rtl="0" eaLnBrk="1" latinLnBrk="0" hangingPunct="1">
              <a:defRPr sz="3200" kern="1200">
                <a:solidFill>
                  <a:schemeClr val="tx1"/>
                </a:solidFill>
                <a:latin typeface="Palatino Linotype" pitchFamily="18" charset="0"/>
                <a:ea typeface="+mn-ea"/>
                <a:cs typeface="+mn-cs"/>
              </a:defRPr>
            </a:lvl6pPr>
            <a:lvl7pPr marL="2743200" algn="l" defTabSz="914400" rtl="0" eaLnBrk="1" latinLnBrk="0" hangingPunct="1">
              <a:defRPr sz="3200" kern="1200">
                <a:solidFill>
                  <a:schemeClr val="tx1"/>
                </a:solidFill>
                <a:latin typeface="Palatino Linotype" pitchFamily="18" charset="0"/>
                <a:ea typeface="+mn-ea"/>
                <a:cs typeface="+mn-cs"/>
              </a:defRPr>
            </a:lvl7pPr>
            <a:lvl8pPr marL="3200400" algn="l" defTabSz="914400" rtl="0" eaLnBrk="1" latinLnBrk="0" hangingPunct="1">
              <a:defRPr sz="3200" kern="1200">
                <a:solidFill>
                  <a:schemeClr val="tx1"/>
                </a:solidFill>
                <a:latin typeface="Palatino Linotype" pitchFamily="18" charset="0"/>
                <a:ea typeface="+mn-ea"/>
                <a:cs typeface="+mn-cs"/>
              </a:defRPr>
            </a:lvl8pPr>
            <a:lvl9pPr marL="3657600" algn="l" defTabSz="914400" rtl="0" eaLnBrk="1" latinLnBrk="0" hangingPunct="1">
              <a:defRPr sz="3200" kern="1200">
                <a:solidFill>
                  <a:schemeClr val="tx1"/>
                </a:solidFill>
                <a:latin typeface="Palatino Linotype" pitchFamily="18" charset="0"/>
                <a:ea typeface="+mn-ea"/>
                <a:cs typeface="+mn-cs"/>
              </a:defRPr>
            </a:lvl9pPr>
          </a:lstStyle>
          <a:p>
            <a:pPr>
              <a:defRPr/>
            </a:pPr>
            <a:r>
              <a:rPr lang="tr-TR" b="1" dirty="0"/>
              <a:t>Machine </a:t>
            </a:r>
            <a:r>
              <a:rPr lang="tr-TR" b="1" dirty="0" smtClean="0"/>
              <a:t>Learning</a:t>
            </a:r>
            <a:r>
              <a:rPr lang="en-US" b="1" dirty="0" smtClean="0"/>
              <a:t>					</a:t>
            </a:r>
            <a:r>
              <a:rPr lang="fa-IR" b="1" dirty="0" smtClean="0"/>
              <a:t>             </a:t>
            </a:r>
            <a:r>
              <a:rPr lang="en-US" b="1" dirty="0" smtClean="0"/>
              <a:t>	</a:t>
            </a:r>
            <a:r>
              <a:rPr lang="fa-IR" b="1" dirty="0" smtClean="0"/>
              <a:t>	</a:t>
            </a:r>
            <a:r>
              <a:rPr lang="fa-IR" sz="1200" b="1" i="0" dirty="0">
                <a:latin typeface="Lucida Bright" pitchFamily="18" charset="0"/>
                <a:cs typeface="2  Nazanin" pitchFamily="2" charset="-78"/>
              </a:rPr>
              <a:t>یادگیری ماشین</a:t>
            </a:r>
            <a:endParaRPr lang="en-US" sz="2000" b="1" i="0" dirty="0">
              <a:latin typeface="Lucida Bright" pitchFamily="18" charset="0"/>
              <a:cs typeface="2  Nazanin" pitchFamily="2" charset="-78"/>
            </a:endParaRPr>
          </a:p>
        </p:txBody>
      </p:sp>
      <p:cxnSp>
        <p:nvCxnSpPr>
          <p:cNvPr id="8" name="Straight Connector 7"/>
          <p:cNvCxnSpPr/>
          <p:nvPr/>
        </p:nvCxnSpPr>
        <p:spPr>
          <a:xfrm>
            <a:off x="539750" y="6381750"/>
            <a:ext cx="8135938" cy="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ransition>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8197"/>
                                        </p:tgtEl>
                                        <p:attrNameLst>
                                          <p:attrName>style.visibility</p:attrName>
                                        </p:attrNameLst>
                                      </p:cBhvr>
                                      <p:to>
                                        <p:strVal val="visible"/>
                                      </p:to>
                                    </p:set>
                                    <p:animEffect transition="in" filter="randombar(horizontal)">
                                      <p:cBhvr>
                                        <p:cTn id="7" dur="500"/>
                                        <p:tgtEl>
                                          <p:spTgt spid="8197"/>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8196"/>
                                        </p:tgtEl>
                                        <p:attrNameLst>
                                          <p:attrName>style.visibility</p:attrName>
                                        </p:attrNameLst>
                                      </p:cBhvr>
                                      <p:to>
                                        <p:strVal val="visible"/>
                                      </p:to>
                                    </p:set>
                                    <p:animEffect transition="in" filter="randombar(horizontal)">
                                      <p:cBhvr>
                                        <p:cTn id="12" dur="500"/>
                                        <p:tgtEl>
                                          <p:spTgt spid="81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just"/>
            <a:endParaRPr lang="en-US" sz="3200" dirty="0"/>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1"/>
          </p:nvPr>
        </p:nvSpPr>
        <p:spPr/>
        <p:txBody>
          <a:bodyPr/>
          <a:lstStyle/>
          <a:p>
            <a:fld id="{4B548ED0-F176-42C9-9552-3080C5B8C662}" type="slidenum">
              <a:rPr lang="en-US" smtClean="0"/>
              <a:pPr/>
              <a:t>36</a:t>
            </a:fld>
            <a:endParaRPr lang="en-US" dirty="0"/>
          </a:p>
        </p:txBody>
      </p:sp>
      <p:pic>
        <p:nvPicPr>
          <p:cNvPr id="11266" name="Picture 2" descr="C:\Users\dariush\Pictures\vlcsnap-2013-05-08-19h02m10s102.png"/>
          <p:cNvPicPr>
            <a:picLocks noChangeAspect="1" noChangeArrowheads="1"/>
          </p:cNvPicPr>
          <p:nvPr/>
        </p:nvPicPr>
        <p:blipFill>
          <a:blip r:embed="rId2"/>
          <a:srcRect/>
          <a:stretch>
            <a:fillRect/>
          </a:stretch>
        </p:blipFill>
        <p:spPr bwMode="auto">
          <a:xfrm>
            <a:off x="152400" y="152400"/>
            <a:ext cx="8009659" cy="5638800"/>
          </a:xfrm>
          <a:prstGeom prst="rect">
            <a:avLst/>
          </a:prstGeom>
          <a:noFill/>
        </p:spPr>
      </p:pic>
      <p:sp>
        <p:nvSpPr>
          <p:cNvPr id="6" name="Slide Number Placeholder 3"/>
          <p:cNvSpPr txBox="1">
            <a:spLocks/>
          </p:cNvSpPr>
          <p:nvPr/>
        </p:nvSpPr>
        <p:spPr bwMode="auto">
          <a:xfrm>
            <a:off x="6588125" y="6237288"/>
            <a:ext cx="21336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548ED0-F176-42C9-9552-3080C5B8C662}" type="slidenum">
              <a:rPr kumimoji="0" lang="en-US" sz="1400" b="0" i="1"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400" b="0" i="1" u="none" strike="noStrike" kern="1200" cap="none" spc="0" normalizeH="0" baseline="0" noProof="0" dirty="0">
              <a:ln>
                <a:noFill/>
              </a:ln>
              <a:solidFill>
                <a:schemeClr val="tx1"/>
              </a:solidFill>
              <a:effectLst/>
              <a:uLnTx/>
              <a:uFillTx/>
              <a:latin typeface="+mn-lt"/>
              <a:ea typeface="+mn-ea"/>
              <a:cs typeface="+mn-cs"/>
            </a:endParaRPr>
          </a:p>
        </p:txBody>
      </p:sp>
      <p:sp>
        <p:nvSpPr>
          <p:cNvPr id="7" name="Footer Placeholder 3"/>
          <p:cNvSpPr txBox="1">
            <a:spLocks/>
          </p:cNvSpPr>
          <p:nvPr/>
        </p:nvSpPr>
        <p:spPr bwMode="auto">
          <a:xfrm>
            <a:off x="550862" y="136170"/>
            <a:ext cx="8413626" cy="2873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defPPr>
              <a:defRPr lang="tr-TR"/>
            </a:defPPr>
            <a:lvl1pPr algn="l" rtl="0" fontAlgn="base">
              <a:spcBef>
                <a:spcPct val="0"/>
              </a:spcBef>
              <a:spcAft>
                <a:spcPct val="0"/>
              </a:spcAft>
              <a:defRPr sz="1000" i="1" kern="1200">
                <a:solidFill>
                  <a:schemeClr val="tx1"/>
                </a:solidFill>
                <a:latin typeface="+mn-lt"/>
                <a:ea typeface="+mn-ea"/>
                <a:cs typeface="+mn-cs"/>
              </a:defRPr>
            </a:lvl1pPr>
            <a:lvl2pPr marL="457200" algn="l" rtl="0" fontAlgn="base">
              <a:spcBef>
                <a:spcPct val="0"/>
              </a:spcBef>
              <a:spcAft>
                <a:spcPct val="0"/>
              </a:spcAft>
              <a:defRPr sz="3200" kern="1200">
                <a:solidFill>
                  <a:schemeClr val="tx1"/>
                </a:solidFill>
                <a:latin typeface="Palatino Linotype" pitchFamily="18" charset="0"/>
                <a:ea typeface="+mn-ea"/>
                <a:cs typeface="+mn-cs"/>
              </a:defRPr>
            </a:lvl2pPr>
            <a:lvl3pPr marL="914400" algn="l" rtl="0" fontAlgn="base">
              <a:spcBef>
                <a:spcPct val="0"/>
              </a:spcBef>
              <a:spcAft>
                <a:spcPct val="0"/>
              </a:spcAft>
              <a:defRPr sz="3200" kern="1200">
                <a:solidFill>
                  <a:schemeClr val="tx1"/>
                </a:solidFill>
                <a:latin typeface="Palatino Linotype" pitchFamily="18" charset="0"/>
                <a:ea typeface="+mn-ea"/>
                <a:cs typeface="+mn-cs"/>
              </a:defRPr>
            </a:lvl3pPr>
            <a:lvl4pPr marL="1371600" algn="l" rtl="0" fontAlgn="base">
              <a:spcBef>
                <a:spcPct val="0"/>
              </a:spcBef>
              <a:spcAft>
                <a:spcPct val="0"/>
              </a:spcAft>
              <a:defRPr sz="3200" kern="1200">
                <a:solidFill>
                  <a:schemeClr val="tx1"/>
                </a:solidFill>
                <a:latin typeface="Palatino Linotype" pitchFamily="18" charset="0"/>
                <a:ea typeface="+mn-ea"/>
                <a:cs typeface="+mn-cs"/>
              </a:defRPr>
            </a:lvl4pPr>
            <a:lvl5pPr marL="1828800" algn="l" rtl="0" fontAlgn="base">
              <a:spcBef>
                <a:spcPct val="0"/>
              </a:spcBef>
              <a:spcAft>
                <a:spcPct val="0"/>
              </a:spcAft>
              <a:defRPr sz="3200" kern="1200">
                <a:solidFill>
                  <a:schemeClr val="tx1"/>
                </a:solidFill>
                <a:latin typeface="Palatino Linotype" pitchFamily="18" charset="0"/>
                <a:ea typeface="+mn-ea"/>
                <a:cs typeface="+mn-cs"/>
              </a:defRPr>
            </a:lvl5pPr>
            <a:lvl6pPr marL="2286000" algn="l" defTabSz="914400" rtl="0" eaLnBrk="1" latinLnBrk="0" hangingPunct="1">
              <a:defRPr sz="3200" kern="1200">
                <a:solidFill>
                  <a:schemeClr val="tx1"/>
                </a:solidFill>
                <a:latin typeface="Palatino Linotype" pitchFamily="18" charset="0"/>
                <a:ea typeface="+mn-ea"/>
                <a:cs typeface="+mn-cs"/>
              </a:defRPr>
            </a:lvl6pPr>
            <a:lvl7pPr marL="2743200" algn="l" defTabSz="914400" rtl="0" eaLnBrk="1" latinLnBrk="0" hangingPunct="1">
              <a:defRPr sz="3200" kern="1200">
                <a:solidFill>
                  <a:schemeClr val="tx1"/>
                </a:solidFill>
                <a:latin typeface="Palatino Linotype" pitchFamily="18" charset="0"/>
                <a:ea typeface="+mn-ea"/>
                <a:cs typeface="+mn-cs"/>
              </a:defRPr>
            </a:lvl7pPr>
            <a:lvl8pPr marL="3200400" algn="l" defTabSz="914400" rtl="0" eaLnBrk="1" latinLnBrk="0" hangingPunct="1">
              <a:defRPr sz="3200" kern="1200">
                <a:solidFill>
                  <a:schemeClr val="tx1"/>
                </a:solidFill>
                <a:latin typeface="Palatino Linotype" pitchFamily="18" charset="0"/>
                <a:ea typeface="+mn-ea"/>
                <a:cs typeface="+mn-cs"/>
              </a:defRPr>
            </a:lvl8pPr>
            <a:lvl9pPr marL="3657600" algn="l" defTabSz="914400" rtl="0" eaLnBrk="1" latinLnBrk="0" hangingPunct="1">
              <a:defRPr sz="3200" kern="1200">
                <a:solidFill>
                  <a:schemeClr val="tx1"/>
                </a:solidFill>
                <a:latin typeface="Palatino Linotype" pitchFamily="18" charset="0"/>
                <a:ea typeface="+mn-ea"/>
                <a:cs typeface="+mn-cs"/>
              </a:defRPr>
            </a:lvl9pPr>
          </a:lstStyle>
          <a:p>
            <a:pPr>
              <a:defRPr/>
            </a:pPr>
            <a:r>
              <a:rPr lang="tr-TR" b="1" dirty="0"/>
              <a:t>Machine </a:t>
            </a:r>
            <a:r>
              <a:rPr lang="tr-TR" b="1" dirty="0" smtClean="0"/>
              <a:t>Learning</a:t>
            </a:r>
            <a:r>
              <a:rPr lang="en-US" b="1" dirty="0" smtClean="0"/>
              <a:t>					</a:t>
            </a:r>
            <a:r>
              <a:rPr lang="fa-IR" b="1" dirty="0" smtClean="0"/>
              <a:t>             </a:t>
            </a:r>
            <a:r>
              <a:rPr lang="en-US" b="1" dirty="0" smtClean="0"/>
              <a:t>	</a:t>
            </a:r>
            <a:r>
              <a:rPr lang="fa-IR" b="1" dirty="0" smtClean="0"/>
              <a:t>	</a:t>
            </a:r>
            <a:r>
              <a:rPr lang="fa-IR" sz="1200" b="1" i="0" dirty="0">
                <a:latin typeface="Lucida Bright" pitchFamily="18" charset="0"/>
                <a:cs typeface="2  Nazanin" pitchFamily="2" charset="-78"/>
              </a:rPr>
              <a:t>یادگیری ماشین</a:t>
            </a:r>
            <a:endParaRPr lang="en-US" sz="2000" b="1" i="0" dirty="0">
              <a:latin typeface="Lucida Bright" pitchFamily="18" charset="0"/>
              <a:cs typeface="2  Nazanin" pitchFamily="2" charset="-78"/>
            </a:endParaRPr>
          </a:p>
        </p:txBody>
      </p:sp>
      <p:cxnSp>
        <p:nvCxnSpPr>
          <p:cNvPr id="8" name="Straight Connector 7"/>
          <p:cNvCxnSpPr/>
          <p:nvPr/>
        </p:nvCxnSpPr>
        <p:spPr>
          <a:xfrm>
            <a:off x="539750" y="6381750"/>
            <a:ext cx="8135938" cy="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ransition>
    <p:pull dir="d"/>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fld id="{4B548ED0-F176-42C9-9552-3080C5B8C662}" type="slidenum">
              <a:rPr lang="en-US" smtClean="0"/>
              <a:pPr/>
              <a:t>37</a:t>
            </a:fld>
            <a:endParaRPr lang="en-US" dirty="0"/>
          </a:p>
        </p:txBody>
      </p:sp>
      <p:pic>
        <p:nvPicPr>
          <p:cNvPr id="12291" name="Picture 3" descr="C:\Users\dariush\Pictures\vlcsnap-2013-05-08-19h02m40s176.png"/>
          <p:cNvPicPr>
            <a:picLocks noChangeAspect="1" noChangeArrowheads="1"/>
          </p:cNvPicPr>
          <p:nvPr/>
        </p:nvPicPr>
        <p:blipFill>
          <a:blip r:embed="rId2"/>
          <a:srcRect/>
          <a:stretch>
            <a:fillRect/>
          </a:stretch>
        </p:blipFill>
        <p:spPr bwMode="auto">
          <a:xfrm>
            <a:off x="0" y="0"/>
            <a:ext cx="9525000" cy="6858000"/>
          </a:xfrm>
          <a:prstGeom prst="rect">
            <a:avLst/>
          </a:prstGeom>
          <a:noFill/>
        </p:spPr>
      </p:pic>
      <p:pic>
        <p:nvPicPr>
          <p:cNvPr id="12292" name="Picture 4" descr="C:\Users\dariush\Pictures\vlcsnap-2013-05-08-19h03m21s87.png"/>
          <p:cNvPicPr>
            <a:picLocks noChangeAspect="1" noChangeArrowheads="1"/>
          </p:cNvPicPr>
          <p:nvPr/>
        </p:nvPicPr>
        <p:blipFill>
          <a:blip r:embed="rId3"/>
          <a:srcRect/>
          <a:stretch>
            <a:fillRect/>
          </a:stretch>
        </p:blipFill>
        <p:spPr bwMode="auto">
          <a:xfrm>
            <a:off x="0" y="0"/>
            <a:ext cx="9525000" cy="6858000"/>
          </a:xfrm>
          <a:prstGeom prst="rect">
            <a:avLst/>
          </a:prstGeom>
          <a:noFill/>
        </p:spPr>
      </p:pic>
      <p:pic>
        <p:nvPicPr>
          <p:cNvPr id="12293" name="Picture 5" descr="C:\Users\dariush\Pictures\vlcsnap-2013-05-08-19h04m31s254.png"/>
          <p:cNvPicPr>
            <a:picLocks noChangeAspect="1" noChangeArrowheads="1"/>
          </p:cNvPicPr>
          <p:nvPr/>
        </p:nvPicPr>
        <p:blipFill>
          <a:blip r:embed="rId4"/>
          <a:srcRect/>
          <a:stretch>
            <a:fillRect/>
          </a:stretch>
        </p:blipFill>
        <p:spPr bwMode="auto">
          <a:xfrm>
            <a:off x="0" y="0"/>
            <a:ext cx="9525000" cy="6858000"/>
          </a:xfrm>
          <a:prstGeom prst="rect">
            <a:avLst/>
          </a:prstGeom>
          <a:noFill/>
        </p:spPr>
      </p:pic>
      <p:pic>
        <p:nvPicPr>
          <p:cNvPr id="12294" name="Picture 6" descr="C:\Users\dariush\Pictures\vlcsnap-2013-05-08-19h05m07s107.png"/>
          <p:cNvPicPr>
            <a:picLocks noChangeAspect="1" noChangeArrowheads="1"/>
          </p:cNvPicPr>
          <p:nvPr/>
        </p:nvPicPr>
        <p:blipFill>
          <a:blip r:embed="rId5"/>
          <a:srcRect/>
          <a:stretch>
            <a:fillRect/>
          </a:stretch>
        </p:blipFill>
        <p:spPr bwMode="auto">
          <a:xfrm>
            <a:off x="0" y="0"/>
            <a:ext cx="9525000" cy="6858000"/>
          </a:xfrm>
          <a:prstGeom prst="rect">
            <a:avLst/>
          </a:prstGeom>
          <a:noFill/>
        </p:spPr>
      </p:pic>
      <p:pic>
        <p:nvPicPr>
          <p:cNvPr id="12295" name="Picture 7" descr="C:\Users\dariush\Pictures\vlcsnap-2013-05-08-19h05m52s53.png"/>
          <p:cNvPicPr>
            <a:picLocks noChangeAspect="1" noChangeArrowheads="1"/>
          </p:cNvPicPr>
          <p:nvPr/>
        </p:nvPicPr>
        <p:blipFill>
          <a:blip r:embed="rId6"/>
          <a:srcRect/>
          <a:stretch>
            <a:fillRect/>
          </a:stretch>
        </p:blipFill>
        <p:spPr bwMode="auto">
          <a:xfrm>
            <a:off x="0" y="0"/>
            <a:ext cx="9525000" cy="6858000"/>
          </a:xfrm>
          <a:prstGeom prst="rect">
            <a:avLst/>
          </a:prstGeom>
          <a:noFill/>
        </p:spPr>
      </p:pic>
      <p:pic>
        <p:nvPicPr>
          <p:cNvPr id="12297" name="Picture 9" descr="C:\Users\dariush\Pictures\vlcsnap-2013-05-08-20h23m19s124.png"/>
          <p:cNvPicPr>
            <a:picLocks noChangeAspect="1" noChangeArrowheads="1"/>
          </p:cNvPicPr>
          <p:nvPr/>
        </p:nvPicPr>
        <p:blipFill>
          <a:blip r:embed="rId7"/>
          <a:srcRect/>
          <a:stretch>
            <a:fillRect/>
          </a:stretch>
        </p:blipFill>
        <p:spPr bwMode="auto">
          <a:xfrm>
            <a:off x="0" y="0"/>
            <a:ext cx="9525000" cy="6858000"/>
          </a:xfrm>
          <a:prstGeom prst="rect">
            <a:avLst/>
          </a:prstGeom>
          <a:noFill/>
        </p:spPr>
      </p:pic>
      <p:pic>
        <p:nvPicPr>
          <p:cNvPr id="19" name="Picture 3" descr="C:\Users\dariush\Pictures\vlcsnap-2013-05-08-19h06m28s158.png"/>
          <p:cNvPicPr>
            <a:picLocks noChangeAspect="1" noChangeArrowheads="1"/>
          </p:cNvPicPr>
          <p:nvPr/>
        </p:nvPicPr>
        <p:blipFill>
          <a:blip r:embed="rId8"/>
          <a:srcRect/>
          <a:stretch>
            <a:fillRect/>
          </a:stretch>
        </p:blipFill>
        <p:spPr bwMode="auto">
          <a:xfrm>
            <a:off x="0" y="0"/>
            <a:ext cx="9525000" cy="6858000"/>
          </a:xfrm>
          <a:prstGeom prst="rect">
            <a:avLst/>
          </a:prstGeom>
          <a:noFill/>
        </p:spPr>
      </p:pic>
      <p:pic>
        <p:nvPicPr>
          <p:cNvPr id="12298" name="Picture 10" descr="C:\Users\dariush\Pictures\vlcsnap-2013-05-08-19h06m49s107.png"/>
          <p:cNvPicPr>
            <a:picLocks noChangeAspect="1" noChangeArrowheads="1"/>
          </p:cNvPicPr>
          <p:nvPr/>
        </p:nvPicPr>
        <p:blipFill>
          <a:blip r:embed="rId9"/>
          <a:srcRect/>
          <a:stretch>
            <a:fillRect/>
          </a:stretch>
        </p:blipFill>
        <p:spPr bwMode="auto">
          <a:xfrm>
            <a:off x="0" y="0"/>
            <a:ext cx="9525000" cy="6858000"/>
          </a:xfrm>
          <a:prstGeom prst="rect">
            <a:avLst/>
          </a:prstGeom>
          <a:noFill/>
        </p:spPr>
      </p:pic>
      <p:sp>
        <p:nvSpPr>
          <p:cNvPr id="11" name="Slide Number Placeholder 3"/>
          <p:cNvSpPr txBox="1">
            <a:spLocks/>
          </p:cNvSpPr>
          <p:nvPr/>
        </p:nvSpPr>
        <p:spPr bwMode="auto">
          <a:xfrm>
            <a:off x="6588125" y="6248400"/>
            <a:ext cx="21336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548ED0-F176-42C9-9552-3080C5B8C662}" type="slidenum">
              <a:rPr kumimoji="0" lang="en-US" sz="1400" b="0" i="1"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400" b="0" i="1" u="none" strike="noStrike" kern="1200" cap="none" spc="0" normalizeH="0" baseline="0" noProof="0" dirty="0">
              <a:ln>
                <a:noFill/>
              </a:ln>
              <a:solidFill>
                <a:schemeClr val="tx1"/>
              </a:solidFill>
              <a:effectLst/>
              <a:uLnTx/>
              <a:uFillTx/>
              <a:latin typeface="+mn-lt"/>
              <a:ea typeface="+mn-ea"/>
              <a:cs typeface="+mn-cs"/>
            </a:endParaRPr>
          </a:p>
        </p:txBody>
      </p:sp>
      <p:sp>
        <p:nvSpPr>
          <p:cNvPr id="12" name="Footer Placeholder 3"/>
          <p:cNvSpPr txBox="1">
            <a:spLocks/>
          </p:cNvSpPr>
          <p:nvPr/>
        </p:nvSpPr>
        <p:spPr bwMode="auto">
          <a:xfrm>
            <a:off x="550862" y="147282"/>
            <a:ext cx="8413626" cy="2873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defPPr>
              <a:defRPr lang="tr-TR"/>
            </a:defPPr>
            <a:lvl1pPr algn="l" rtl="0" fontAlgn="base">
              <a:spcBef>
                <a:spcPct val="0"/>
              </a:spcBef>
              <a:spcAft>
                <a:spcPct val="0"/>
              </a:spcAft>
              <a:defRPr sz="1000" i="1" kern="1200">
                <a:solidFill>
                  <a:schemeClr val="tx1"/>
                </a:solidFill>
                <a:latin typeface="+mn-lt"/>
                <a:ea typeface="+mn-ea"/>
                <a:cs typeface="+mn-cs"/>
              </a:defRPr>
            </a:lvl1pPr>
            <a:lvl2pPr marL="457200" algn="l" rtl="0" fontAlgn="base">
              <a:spcBef>
                <a:spcPct val="0"/>
              </a:spcBef>
              <a:spcAft>
                <a:spcPct val="0"/>
              </a:spcAft>
              <a:defRPr sz="3200" kern="1200">
                <a:solidFill>
                  <a:schemeClr val="tx1"/>
                </a:solidFill>
                <a:latin typeface="Palatino Linotype" pitchFamily="18" charset="0"/>
                <a:ea typeface="+mn-ea"/>
                <a:cs typeface="+mn-cs"/>
              </a:defRPr>
            </a:lvl2pPr>
            <a:lvl3pPr marL="914400" algn="l" rtl="0" fontAlgn="base">
              <a:spcBef>
                <a:spcPct val="0"/>
              </a:spcBef>
              <a:spcAft>
                <a:spcPct val="0"/>
              </a:spcAft>
              <a:defRPr sz="3200" kern="1200">
                <a:solidFill>
                  <a:schemeClr val="tx1"/>
                </a:solidFill>
                <a:latin typeface="Palatino Linotype" pitchFamily="18" charset="0"/>
                <a:ea typeface="+mn-ea"/>
                <a:cs typeface="+mn-cs"/>
              </a:defRPr>
            </a:lvl3pPr>
            <a:lvl4pPr marL="1371600" algn="l" rtl="0" fontAlgn="base">
              <a:spcBef>
                <a:spcPct val="0"/>
              </a:spcBef>
              <a:spcAft>
                <a:spcPct val="0"/>
              </a:spcAft>
              <a:defRPr sz="3200" kern="1200">
                <a:solidFill>
                  <a:schemeClr val="tx1"/>
                </a:solidFill>
                <a:latin typeface="Palatino Linotype" pitchFamily="18" charset="0"/>
                <a:ea typeface="+mn-ea"/>
                <a:cs typeface="+mn-cs"/>
              </a:defRPr>
            </a:lvl4pPr>
            <a:lvl5pPr marL="1828800" algn="l" rtl="0" fontAlgn="base">
              <a:spcBef>
                <a:spcPct val="0"/>
              </a:spcBef>
              <a:spcAft>
                <a:spcPct val="0"/>
              </a:spcAft>
              <a:defRPr sz="3200" kern="1200">
                <a:solidFill>
                  <a:schemeClr val="tx1"/>
                </a:solidFill>
                <a:latin typeface="Palatino Linotype" pitchFamily="18" charset="0"/>
                <a:ea typeface="+mn-ea"/>
                <a:cs typeface="+mn-cs"/>
              </a:defRPr>
            </a:lvl5pPr>
            <a:lvl6pPr marL="2286000" algn="l" defTabSz="914400" rtl="0" eaLnBrk="1" latinLnBrk="0" hangingPunct="1">
              <a:defRPr sz="3200" kern="1200">
                <a:solidFill>
                  <a:schemeClr val="tx1"/>
                </a:solidFill>
                <a:latin typeface="Palatino Linotype" pitchFamily="18" charset="0"/>
                <a:ea typeface="+mn-ea"/>
                <a:cs typeface="+mn-cs"/>
              </a:defRPr>
            </a:lvl6pPr>
            <a:lvl7pPr marL="2743200" algn="l" defTabSz="914400" rtl="0" eaLnBrk="1" latinLnBrk="0" hangingPunct="1">
              <a:defRPr sz="3200" kern="1200">
                <a:solidFill>
                  <a:schemeClr val="tx1"/>
                </a:solidFill>
                <a:latin typeface="Palatino Linotype" pitchFamily="18" charset="0"/>
                <a:ea typeface="+mn-ea"/>
                <a:cs typeface="+mn-cs"/>
              </a:defRPr>
            </a:lvl7pPr>
            <a:lvl8pPr marL="3200400" algn="l" defTabSz="914400" rtl="0" eaLnBrk="1" latinLnBrk="0" hangingPunct="1">
              <a:defRPr sz="3200" kern="1200">
                <a:solidFill>
                  <a:schemeClr val="tx1"/>
                </a:solidFill>
                <a:latin typeface="Palatino Linotype" pitchFamily="18" charset="0"/>
                <a:ea typeface="+mn-ea"/>
                <a:cs typeface="+mn-cs"/>
              </a:defRPr>
            </a:lvl8pPr>
            <a:lvl9pPr marL="3657600" algn="l" defTabSz="914400" rtl="0" eaLnBrk="1" latinLnBrk="0" hangingPunct="1">
              <a:defRPr sz="3200" kern="1200">
                <a:solidFill>
                  <a:schemeClr val="tx1"/>
                </a:solidFill>
                <a:latin typeface="Palatino Linotype" pitchFamily="18" charset="0"/>
                <a:ea typeface="+mn-ea"/>
                <a:cs typeface="+mn-cs"/>
              </a:defRPr>
            </a:lvl9pPr>
          </a:lstStyle>
          <a:p>
            <a:pPr>
              <a:defRPr/>
            </a:pPr>
            <a:r>
              <a:rPr lang="tr-TR" b="1" dirty="0"/>
              <a:t>Machine </a:t>
            </a:r>
            <a:r>
              <a:rPr lang="tr-TR" b="1" dirty="0" smtClean="0"/>
              <a:t>Learning</a:t>
            </a:r>
            <a:r>
              <a:rPr lang="en-US" b="1" dirty="0" smtClean="0"/>
              <a:t>					</a:t>
            </a:r>
            <a:r>
              <a:rPr lang="fa-IR" b="1" dirty="0" smtClean="0"/>
              <a:t>             </a:t>
            </a:r>
            <a:r>
              <a:rPr lang="en-US" b="1" dirty="0" smtClean="0"/>
              <a:t>	</a:t>
            </a:r>
            <a:r>
              <a:rPr lang="fa-IR" b="1" dirty="0" smtClean="0"/>
              <a:t>	</a:t>
            </a:r>
            <a:r>
              <a:rPr lang="fa-IR" sz="1200" b="1" i="0" dirty="0">
                <a:latin typeface="Lucida Bright" pitchFamily="18" charset="0"/>
                <a:cs typeface="2  Nazanin" pitchFamily="2" charset="-78"/>
              </a:rPr>
              <a:t>یادگیری ماشین</a:t>
            </a:r>
            <a:endParaRPr lang="en-US" sz="2000" b="1" i="0" dirty="0">
              <a:latin typeface="Lucida Bright" pitchFamily="18" charset="0"/>
              <a:cs typeface="2  Nazanin" pitchFamily="2" charset="-78"/>
            </a:endParaRPr>
          </a:p>
        </p:txBody>
      </p:sp>
      <p:cxnSp>
        <p:nvCxnSpPr>
          <p:cNvPr id="13" name="Straight Connector 12"/>
          <p:cNvCxnSpPr/>
          <p:nvPr/>
        </p:nvCxnSpPr>
        <p:spPr>
          <a:xfrm>
            <a:off x="539750" y="6392862"/>
            <a:ext cx="8135938" cy="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ransition>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2292"/>
                                        </p:tgtEl>
                                        <p:attrNameLst>
                                          <p:attrName>style.visibility</p:attrName>
                                        </p:attrNameLst>
                                      </p:cBhvr>
                                      <p:to>
                                        <p:strVal val="visible"/>
                                      </p:to>
                                    </p:set>
                                    <p:animEffect transition="in" filter="randombar(horizontal)">
                                      <p:cBhvr>
                                        <p:cTn id="7" dur="500"/>
                                        <p:tgtEl>
                                          <p:spTgt spid="12292"/>
                                        </p:tgtEl>
                                      </p:cBhvr>
                                    </p:animEffect>
                                  </p:childTnLst>
                                </p:cTn>
                              </p:par>
                            </p:childTnLst>
                          </p:cTn>
                        </p:par>
                        <p:par>
                          <p:cTn id="8" fill="hold">
                            <p:stCondLst>
                              <p:cond delay="500"/>
                            </p:stCondLst>
                            <p:childTnLst>
                              <p:par>
                                <p:cTn id="9" presetID="14" presetClass="entr" presetSubtype="10" fill="hold" nodeType="afterEffect">
                                  <p:stCondLst>
                                    <p:cond delay="1000"/>
                                  </p:stCondLst>
                                  <p:childTnLst>
                                    <p:set>
                                      <p:cBhvr>
                                        <p:cTn id="10" dur="1" fill="hold">
                                          <p:stCondLst>
                                            <p:cond delay="0"/>
                                          </p:stCondLst>
                                        </p:cTn>
                                        <p:tgtEl>
                                          <p:spTgt spid="12293"/>
                                        </p:tgtEl>
                                        <p:attrNameLst>
                                          <p:attrName>style.visibility</p:attrName>
                                        </p:attrNameLst>
                                      </p:cBhvr>
                                      <p:to>
                                        <p:strVal val="visible"/>
                                      </p:to>
                                    </p:set>
                                    <p:animEffect transition="in" filter="randombar(horizontal)">
                                      <p:cBhvr>
                                        <p:cTn id="11" dur="500"/>
                                        <p:tgtEl>
                                          <p:spTgt spid="12293"/>
                                        </p:tgtEl>
                                      </p:cBhvr>
                                    </p:animEffect>
                                  </p:childTnLst>
                                </p:cTn>
                              </p:par>
                            </p:childTnLst>
                          </p:cTn>
                        </p:par>
                        <p:par>
                          <p:cTn id="12" fill="hold">
                            <p:stCondLst>
                              <p:cond delay="2000"/>
                            </p:stCondLst>
                            <p:childTnLst>
                              <p:par>
                                <p:cTn id="13" presetID="14" presetClass="entr" presetSubtype="10" fill="hold" nodeType="afterEffect">
                                  <p:stCondLst>
                                    <p:cond delay="1000"/>
                                  </p:stCondLst>
                                  <p:childTnLst>
                                    <p:set>
                                      <p:cBhvr>
                                        <p:cTn id="14" dur="1" fill="hold">
                                          <p:stCondLst>
                                            <p:cond delay="0"/>
                                          </p:stCondLst>
                                        </p:cTn>
                                        <p:tgtEl>
                                          <p:spTgt spid="12294"/>
                                        </p:tgtEl>
                                        <p:attrNameLst>
                                          <p:attrName>style.visibility</p:attrName>
                                        </p:attrNameLst>
                                      </p:cBhvr>
                                      <p:to>
                                        <p:strVal val="visible"/>
                                      </p:to>
                                    </p:set>
                                    <p:animEffect transition="in" filter="randombar(horizontal)">
                                      <p:cBhvr>
                                        <p:cTn id="15" dur="500"/>
                                        <p:tgtEl>
                                          <p:spTgt spid="12294"/>
                                        </p:tgtEl>
                                      </p:cBhvr>
                                    </p:animEffect>
                                  </p:childTnLst>
                                </p:cTn>
                              </p:par>
                            </p:childTnLst>
                          </p:cTn>
                        </p:par>
                        <p:par>
                          <p:cTn id="16" fill="hold">
                            <p:stCondLst>
                              <p:cond delay="3500"/>
                            </p:stCondLst>
                            <p:childTnLst>
                              <p:par>
                                <p:cTn id="17" presetID="14" presetClass="entr" presetSubtype="10" fill="hold" nodeType="afterEffect">
                                  <p:stCondLst>
                                    <p:cond delay="1000"/>
                                  </p:stCondLst>
                                  <p:childTnLst>
                                    <p:set>
                                      <p:cBhvr>
                                        <p:cTn id="18" dur="1" fill="hold">
                                          <p:stCondLst>
                                            <p:cond delay="0"/>
                                          </p:stCondLst>
                                        </p:cTn>
                                        <p:tgtEl>
                                          <p:spTgt spid="12295"/>
                                        </p:tgtEl>
                                        <p:attrNameLst>
                                          <p:attrName>style.visibility</p:attrName>
                                        </p:attrNameLst>
                                      </p:cBhvr>
                                      <p:to>
                                        <p:strVal val="visible"/>
                                      </p:to>
                                    </p:set>
                                    <p:animEffect transition="in" filter="randombar(horizontal)">
                                      <p:cBhvr>
                                        <p:cTn id="19" dur="500"/>
                                        <p:tgtEl>
                                          <p:spTgt spid="12295"/>
                                        </p:tgtEl>
                                      </p:cBhvr>
                                    </p:animEffect>
                                  </p:childTnLst>
                                </p:cTn>
                              </p:par>
                            </p:childTnLst>
                          </p:cTn>
                        </p:par>
                        <p:par>
                          <p:cTn id="20" fill="hold">
                            <p:stCondLst>
                              <p:cond delay="5000"/>
                            </p:stCondLst>
                            <p:childTnLst>
                              <p:par>
                                <p:cTn id="21" presetID="14" presetClass="entr" presetSubtype="10" fill="hold" nodeType="afterEffect">
                                  <p:stCondLst>
                                    <p:cond delay="1000"/>
                                  </p:stCondLst>
                                  <p:childTnLst>
                                    <p:set>
                                      <p:cBhvr>
                                        <p:cTn id="22" dur="1" fill="hold">
                                          <p:stCondLst>
                                            <p:cond delay="0"/>
                                          </p:stCondLst>
                                        </p:cTn>
                                        <p:tgtEl>
                                          <p:spTgt spid="12297"/>
                                        </p:tgtEl>
                                        <p:attrNameLst>
                                          <p:attrName>style.visibility</p:attrName>
                                        </p:attrNameLst>
                                      </p:cBhvr>
                                      <p:to>
                                        <p:strVal val="visible"/>
                                      </p:to>
                                    </p:set>
                                    <p:animEffect transition="in" filter="randombar(horizontal)">
                                      <p:cBhvr>
                                        <p:cTn id="23" dur="500"/>
                                        <p:tgtEl>
                                          <p:spTgt spid="12297"/>
                                        </p:tgtEl>
                                      </p:cBhvr>
                                    </p:animEffect>
                                  </p:childTnLst>
                                </p:cTn>
                              </p:par>
                            </p:childTnLst>
                          </p:cTn>
                        </p:par>
                        <p:par>
                          <p:cTn id="24" fill="hold">
                            <p:stCondLst>
                              <p:cond delay="6500"/>
                            </p:stCondLst>
                            <p:childTnLst>
                              <p:par>
                                <p:cTn id="25" presetID="14" presetClass="entr" presetSubtype="10" fill="hold" nodeType="afterEffect">
                                  <p:stCondLst>
                                    <p:cond delay="1000"/>
                                  </p:stCondLst>
                                  <p:childTnLst>
                                    <p:set>
                                      <p:cBhvr>
                                        <p:cTn id="26" dur="1" fill="hold">
                                          <p:stCondLst>
                                            <p:cond delay="0"/>
                                          </p:stCondLst>
                                        </p:cTn>
                                        <p:tgtEl>
                                          <p:spTgt spid="19"/>
                                        </p:tgtEl>
                                        <p:attrNameLst>
                                          <p:attrName>style.visibility</p:attrName>
                                        </p:attrNameLst>
                                      </p:cBhvr>
                                      <p:to>
                                        <p:strVal val="visible"/>
                                      </p:to>
                                    </p:set>
                                    <p:animEffect transition="in" filter="randombar(horizontal)">
                                      <p:cBhvr>
                                        <p:cTn id="27" dur="500"/>
                                        <p:tgtEl>
                                          <p:spTgt spid="19"/>
                                        </p:tgtEl>
                                      </p:cBhvr>
                                    </p:animEffect>
                                  </p:childTnLst>
                                </p:cTn>
                              </p:par>
                            </p:childTnLst>
                          </p:cTn>
                        </p:par>
                        <p:par>
                          <p:cTn id="28" fill="hold">
                            <p:stCondLst>
                              <p:cond delay="8000"/>
                            </p:stCondLst>
                            <p:childTnLst>
                              <p:par>
                                <p:cTn id="29" presetID="14" presetClass="entr" presetSubtype="10" fill="hold" nodeType="afterEffect">
                                  <p:stCondLst>
                                    <p:cond delay="1000"/>
                                  </p:stCondLst>
                                  <p:childTnLst>
                                    <p:set>
                                      <p:cBhvr>
                                        <p:cTn id="30" dur="1" fill="hold">
                                          <p:stCondLst>
                                            <p:cond delay="0"/>
                                          </p:stCondLst>
                                        </p:cTn>
                                        <p:tgtEl>
                                          <p:spTgt spid="12298"/>
                                        </p:tgtEl>
                                        <p:attrNameLst>
                                          <p:attrName>style.visibility</p:attrName>
                                        </p:attrNameLst>
                                      </p:cBhvr>
                                      <p:to>
                                        <p:strVal val="visible"/>
                                      </p:to>
                                    </p:set>
                                    <p:animEffect transition="in" filter="randombar(horizontal)">
                                      <p:cBhvr>
                                        <p:cTn id="31" dur="500"/>
                                        <p:tgtEl>
                                          <p:spTgt spid="122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just"/>
            <a:endParaRPr lang="en-US" sz="3200" dirty="0"/>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1"/>
          </p:nvPr>
        </p:nvSpPr>
        <p:spPr/>
        <p:txBody>
          <a:bodyPr/>
          <a:lstStyle/>
          <a:p>
            <a:fld id="{4B548ED0-F176-42C9-9552-3080C5B8C662}" type="slidenum">
              <a:rPr lang="en-US" smtClean="0"/>
              <a:pPr/>
              <a:t>38</a:t>
            </a:fld>
            <a:endParaRPr lang="en-US" dirty="0"/>
          </a:p>
        </p:txBody>
      </p:sp>
      <p:pic>
        <p:nvPicPr>
          <p:cNvPr id="19458" name="Picture 2" descr="C:\Users\dariush\Pictures\vlcsnap-2013-05-08-19h07m17s120.png"/>
          <p:cNvPicPr>
            <a:picLocks noChangeAspect="1" noChangeArrowheads="1"/>
          </p:cNvPicPr>
          <p:nvPr/>
        </p:nvPicPr>
        <p:blipFill>
          <a:blip r:embed="rId2"/>
          <a:srcRect/>
          <a:stretch>
            <a:fillRect/>
          </a:stretch>
        </p:blipFill>
        <p:spPr bwMode="auto">
          <a:xfrm>
            <a:off x="186267" y="0"/>
            <a:ext cx="8043333" cy="5791200"/>
          </a:xfrm>
          <a:prstGeom prst="rect">
            <a:avLst/>
          </a:prstGeom>
          <a:noFill/>
        </p:spPr>
      </p:pic>
      <p:sp>
        <p:nvSpPr>
          <p:cNvPr id="6" name="Slide Number Placeholder 3"/>
          <p:cNvSpPr txBox="1">
            <a:spLocks/>
          </p:cNvSpPr>
          <p:nvPr/>
        </p:nvSpPr>
        <p:spPr bwMode="auto">
          <a:xfrm>
            <a:off x="6588125" y="6237288"/>
            <a:ext cx="21336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548ED0-F176-42C9-9552-3080C5B8C662}" type="slidenum">
              <a:rPr kumimoji="0" lang="en-US" sz="1400" b="0" i="1"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400" b="0" i="1" u="none" strike="noStrike" kern="1200" cap="none" spc="0" normalizeH="0" baseline="0" noProof="0" dirty="0">
              <a:ln>
                <a:noFill/>
              </a:ln>
              <a:solidFill>
                <a:schemeClr val="tx1"/>
              </a:solidFill>
              <a:effectLst/>
              <a:uLnTx/>
              <a:uFillTx/>
              <a:latin typeface="+mn-lt"/>
              <a:ea typeface="+mn-ea"/>
              <a:cs typeface="+mn-cs"/>
            </a:endParaRPr>
          </a:p>
        </p:txBody>
      </p:sp>
      <p:sp>
        <p:nvSpPr>
          <p:cNvPr id="7" name="Footer Placeholder 3"/>
          <p:cNvSpPr txBox="1">
            <a:spLocks/>
          </p:cNvSpPr>
          <p:nvPr/>
        </p:nvSpPr>
        <p:spPr bwMode="auto">
          <a:xfrm>
            <a:off x="550862" y="136170"/>
            <a:ext cx="8413626" cy="2873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defPPr>
              <a:defRPr lang="tr-TR"/>
            </a:defPPr>
            <a:lvl1pPr algn="l" rtl="0" fontAlgn="base">
              <a:spcBef>
                <a:spcPct val="0"/>
              </a:spcBef>
              <a:spcAft>
                <a:spcPct val="0"/>
              </a:spcAft>
              <a:defRPr sz="1000" i="1" kern="1200">
                <a:solidFill>
                  <a:schemeClr val="tx1"/>
                </a:solidFill>
                <a:latin typeface="+mn-lt"/>
                <a:ea typeface="+mn-ea"/>
                <a:cs typeface="+mn-cs"/>
              </a:defRPr>
            </a:lvl1pPr>
            <a:lvl2pPr marL="457200" algn="l" rtl="0" fontAlgn="base">
              <a:spcBef>
                <a:spcPct val="0"/>
              </a:spcBef>
              <a:spcAft>
                <a:spcPct val="0"/>
              </a:spcAft>
              <a:defRPr sz="3200" kern="1200">
                <a:solidFill>
                  <a:schemeClr val="tx1"/>
                </a:solidFill>
                <a:latin typeface="Palatino Linotype" pitchFamily="18" charset="0"/>
                <a:ea typeface="+mn-ea"/>
                <a:cs typeface="+mn-cs"/>
              </a:defRPr>
            </a:lvl2pPr>
            <a:lvl3pPr marL="914400" algn="l" rtl="0" fontAlgn="base">
              <a:spcBef>
                <a:spcPct val="0"/>
              </a:spcBef>
              <a:spcAft>
                <a:spcPct val="0"/>
              </a:spcAft>
              <a:defRPr sz="3200" kern="1200">
                <a:solidFill>
                  <a:schemeClr val="tx1"/>
                </a:solidFill>
                <a:latin typeface="Palatino Linotype" pitchFamily="18" charset="0"/>
                <a:ea typeface="+mn-ea"/>
                <a:cs typeface="+mn-cs"/>
              </a:defRPr>
            </a:lvl3pPr>
            <a:lvl4pPr marL="1371600" algn="l" rtl="0" fontAlgn="base">
              <a:spcBef>
                <a:spcPct val="0"/>
              </a:spcBef>
              <a:spcAft>
                <a:spcPct val="0"/>
              </a:spcAft>
              <a:defRPr sz="3200" kern="1200">
                <a:solidFill>
                  <a:schemeClr val="tx1"/>
                </a:solidFill>
                <a:latin typeface="Palatino Linotype" pitchFamily="18" charset="0"/>
                <a:ea typeface="+mn-ea"/>
                <a:cs typeface="+mn-cs"/>
              </a:defRPr>
            </a:lvl4pPr>
            <a:lvl5pPr marL="1828800" algn="l" rtl="0" fontAlgn="base">
              <a:spcBef>
                <a:spcPct val="0"/>
              </a:spcBef>
              <a:spcAft>
                <a:spcPct val="0"/>
              </a:spcAft>
              <a:defRPr sz="3200" kern="1200">
                <a:solidFill>
                  <a:schemeClr val="tx1"/>
                </a:solidFill>
                <a:latin typeface="Palatino Linotype" pitchFamily="18" charset="0"/>
                <a:ea typeface="+mn-ea"/>
                <a:cs typeface="+mn-cs"/>
              </a:defRPr>
            </a:lvl5pPr>
            <a:lvl6pPr marL="2286000" algn="l" defTabSz="914400" rtl="0" eaLnBrk="1" latinLnBrk="0" hangingPunct="1">
              <a:defRPr sz="3200" kern="1200">
                <a:solidFill>
                  <a:schemeClr val="tx1"/>
                </a:solidFill>
                <a:latin typeface="Palatino Linotype" pitchFamily="18" charset="0"/>
                <a:ea typeface="+mn-ea"/>
                <a:cs typeface="+mn-cs"/>
              </a:defRPr>
            </a:lvl6pPr>
            <a:lvl7pPr marL="2743200" algn="l" defTabSz="914400" rtl="0" eaLnBrk="1" latinLnBrk="0" hangingPunct="1">
              <a:defRPr sz="3200" kern="1200">
                <a:solidFill>
                  <a:schemeClr val="tx1"/>
                </a:solidFill>
                <a:latin typeface="Palatino Linotype" pitchFamily="18" charset="0"/>
                <a:ea typeface="+mn-ea"/>
                <a:cs typeface="+mn-cs"/>
              </a:defRPr>
            </a:lvl7pPr>
            <a:lvl8pPr marL="3200400" algn="l" defTabSz="914400" rtl="0" eaLnBrk="1" latinLnBrk="0" hangingPunct="1">
              <a:defRPr sz="3200" kern="1200">
                <a:solidFill>
                  <a:schemeClr val="tx1"/>
                </a:solidFill>
                <a:latin typeface="Palatino Linotype" pitchFamily="18" charset="0"/>
                <a:ea typeface="+mn-ea"/>
                <a:cs typeface="+mn-cs"/>
              </a:defRPr>
            </a:lvl8pPr>
            <a:lvl9pPr marL="3657600" algn="l" defTabSz="914400" rtl="0" eaLnBrk="1" latinLnBrk="0" hangingPunct="1">
              <a:defRPr sz="3200" kern="1200">
                <a:solidFill>
                  <a:schemeClr val="tx1"/>
                </a:solidFill>
                <a:latin typeface="Palatino Linotype" pitchFamily="18" charset="0"/>
                <a:ea typeface="+mn-ea"/>
                <a:cs typeface="+mn-cs"/>
              </a:defRPr>
            </a:lvl9pPr>
          </a:lstStyle>
          <a:p>
            <a:pPr>
              <a:defRPr/>
            </a:pPr>
            <a:r>
              <a:rPr lang="tr-TR" b="1" dirty="0"/>
              <a:t>Machine </a:t>
            </a:r>
            <a:r>
              <a:rPr lang="tr-TR" b="1" dirty="0" smtClean="0"/>
              <a:t>Learning</a:t>
            </a:r>
            <a:r>
              <a:rPr lang="en-US" b="1" dirty="0" smtClean="0"/>
              <a:t>					</a:t>
            </a:r>
            <a:r>
              <a:rPr lang="fa-IR" b="1" dirty="0" smtClean="0"/>
              <a:t>             </a:t>
            </a:r>
            <a:r>
              <a:rPr lang="en-US" b="1" dirty="0" smtClean="0"/>
              <a:t>	</a:t>
            </a:r>
            <a:r>
              <a:rPr lang="fa-IR" b="1" dirty="0" smtClean="0"/>
              <a:t>	</a:t>
            </a:r>
            <a:r>
              <a:rPr lang="fa-IR" sz="1200" b="1" i="0" dirty="0">
                <a:latin typeface="Lucida Bright" pitchFamily="18" charset="0"/>
                <a:cs typeface="2  Nazanin" pitchFamily="2" charset="-78"/>
              </a:rPr>
              <a:t>یادگیری ماشین</a:t>
            </a:r>
            <a:endParaRPr lang="en-US" sz="2000" b="1" i="0" dirty="0">
              <a:latin typeface="Lucida Bright" pitchFamily="18" charset="0"/>
              <a:cs typeface="2  Nazanin" pitchFamily="2" charset="-78"/>
            </a:endParaRPr>
          </a:p>
        </p:txBody>
      </p:sp>
      <p:cxnSp>
        <p:nvCxnSpPr>
          <p:cNvPr id="8" name="Straight Connector 7"/>
          <p:cNvCxnSpPr/>
          <p:nvPr/>
        </p:nvCxnSpPr>
        <p:spPr>
          <a:xfrm>
            <a:off x="539750" y="6381750"/>
            <a:ext cx="8135938" cy="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ransition>
    <p:pull dir="d"/>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just"/>
            <a:endParaRPr lang="en-US" sz="3200" dirty="0"/>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1"/>
          </p:nvPr>
        </p:nvSpPr>
        <p:spPr/>
        <p:txBody>
          <a:bodyPr/>
          <a:lstStyle/>
          <a:p>
            <a:fld id="{4B548ED0-F176-42C9-9552-3080C5B8C662}" type="slidenum">
              <a:rPr lang="en-US" smtClean="0"/>
              <a:pPr/>
              <a:t>39</a:t>
            </a:fld>
            <a:endParaRPr lang="en-US" dirty="0"/>
          </a:p>
        </p:txBody>
      </p:sp>
      <p:pic>
        <p:nvPicPr>
          <p:cNvPr id="20482" name="Picture 2" descr="C:\Users\dariush\Pictures\vlcsnap-2013-05-08-19h07m43s116.png"/>
          <p:cNvPicPr>
            <a:picLocks noChangeAspect="1" noChangeArrowheads="1"/>
          </p:cNvPicPr>
          <p:nvPr/>
        </p:nvPicPr>
        <p:blipFill>
          <a:blip r:embed="rId2"/>
          <a:srcRect/>
          <a:stretch>
            <a:fillRect/>
          </a:stretch>
        </p:blipFill>
        <p:spPr bwMode="auto">
          <a:xfrm>
            <a:off x="156634" y="0"/>
            <a:ext cx="8043333" cy="5791200"/>
          </a:xfrm>
          <a:prstGeom prst="rect">
            <a:avLst/>
          </a:prstGeom>
          <a:noFill/>
        </p:spPr>
      </p:pic>
    </p:spTree>
  </p:cSld>
  <p:clrMapOvr>
    <a:masterClrMapping/>
  </p:clrMapOvr>
  <p:transition>
    <p:pull dir="d"/>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a:r>
              <a:rPr lang="fa-IR" sz="2400" dirty="0" smtClean="0">
                <a:cs typeface="2  Nazanin" pitchFamily="2" charset="-78"/>
              </a:rPr>
              <a:t>تعریف یادگیری ماشین</a:t>
            </a:r>
            <a:endParaRPr lang="en-US" sz="1600" dirty="0" smtClean="0">
              <a:cs typeface="2  Nazanin" pitchFamily="2" charset="-78"/>
            </a:endParaRPr>
          </a:p>
        </p:txBody>
      </p:sp>
      <p:sp>
        <p:nvSpPr>
          <p:cNvPr id="3" name="Content Placeholder 2"/>
          <p:cNvSpPr>
            <a:spLocks noGrp="1"/>
          </p:cNvSpPr>
          <p:nvPr>
            <p:ph idx="1"/>
          </p:nvPr>
        </p:nvSpPr>
        <p:spPr>
          <a:xfrm>
            <a:off x="457200" y="1600200"/>
            <a:ext cx="8229600" cy="3886200"/>
          </a:xfrm>
        </p:spPr>
        <p:txBody>
          <a:bodyPr/>
          <a:lstStyle/>
          <a:p>
            <a:pPr algn="just" rtl="1"/>
            <a:r>
              <a:rPr lang="fa-IR" sz="1800" dirty="0" smtClean="0"/>
              <a:t>در سال 1959 آرتور سموئل (</a:t>
            </a:r>
            <a:r>
              <a:rPr lang="en-US" sz="1800" dirty="0" smtClean="0"/>
              <a:t>Arthur Samuel</a:t>
            </a:r>
            <a:r>
              <a:rPr lang="fa-IR" sz="1800" dirty="0" smtClean="0"/>
              <a:t>) یک تعریف ابتدایی از یادگیری ماشین ارائه داد:</a:t>
            </a:r>
          </a:p>
          <a:p>
            <a:pPr lvl="1" algn="just" rtl="1">
              <a:buNone/>
            </a:pPr>
            <a:r>
              <a:rPr lang="fa-IR" sz="1600" dirty="0" smtClean="0"/>
              <a:t>	یک زمینه ی مطالعاتی است که کامپیوترها بدون اینکه صراحتا برنامه نویسی شوند بتوانند یاد بگیرند.</a:t>
            </a:r>
          </a:p>
          <a:p>
            <a:pPr algn="just" rtl="1"/>
            <a:r>
              <a:rPr lang="fa-IR" sz="1800" dirty="0" smtClean="0"/>
              <a:t>تام میشل (</a:t>
            </a:r>
            <a:r>
              <a:rPr lang="en-US" sz="1800" dirty="0" smtClean="0"/>
              <a:t>Tom M. Mitchell</a:t>
            </a:r>
            <a:r>
              <a:rPr lang="fa-IR" sz="1800" dirty="0" smtClean="0"/>
              <a:t>) یک تعریف دقیق تری برای یادگیری ماشین ارائه داد:</a:t>
            </a:r>
          </a:p>
          <a:p>
            <a:pPr lvl="1" algn="just" rtl="1">
              <a:buNone/>
            </a:pPr>
            <a:r>
              <a:rPr lang="fa-IR" sz="1600" dirty="0" smtClean="0"/>
              <a:t>	به یک برنامه کامپیوتری میگویند که با تجربه ی </a:t>
            </a:r>
            <a:r>
              <a:rPr lang="en-US" sz="1600" dirty="0" smtClean="0"/>
              <a:t>E</a:t>
            </a:r>
            <a:r>
              <a:rPr lang="fa-IR" sz="1600" dirty="0" smtClean="0"/>
              <a:t>و مجموعه کار</a:t>
            </a:r>
            <a:r>
              <a:rPr lang="en-US" sz="1600" dirty="0" smtClean="0"/>
              <a:t>T</a:t>
            </a:r>
            <a:r>
              <a:rPr lang="fa-IR" sz="1600" dirty="0" smtClean="0"/>
              <a:t>و پارامتر ارزیابی </a:t>
            </a:r>
            <a:r>
              <a:rPr lang="en-US" sz="1600" dirty="0" smtClean="0"/>
              <a:t>P</a:t>
            </a:r>
            <a:r>
              <a:rPr lang="fa-IR" sz="1600" dirty="0" smtClean="0"/>
              <a:t>؛ کار </a:t>
            </a:r>
            <a:r>
              <a:rPr lang="en-US" sz="1600" dirty="0" smtClean="0"/>
              <a:t>T</a:t>
            </a:r>
            <a:r>
              <a:rPr lang="fa-IR" sz="1600" dirty="0" smtClean="0"/>
              <a:t> را که توسط </a:t>
            </a:r>
            <a:r>
              <a:rPr lang="en-US" sz="1600" dirty="0" smtClean="0"/>
              <a:t>P</a:t>
            </a:r>
            <a:r>
              <a:rPr lang="fa-IR" sz="1600" dirty="0" smtClean="0"/>
              <a:t> ارزیابی میشود که با تجربه ی </a:t>
            </a:r>
            <a:r>
              <a:rPr lang="en-US" sz="1600" dirty="0" smtClean="0"/>
              <a:t>E</a:t>
            </a:r>
            <a:r>
              <a:rPr lang="fa-IR" sz="1600" dirty="0" smtClean="0"/>
              <a:t> بهتر میشود را انجام دهد.</a:t>
            </a:r>
          </a:p>
          <a:p>
            <a:pPr lvl="1" algn="just" rtl="1">
              <a:buNone/>
            </a:pPr>
            <a:endParaRPr lang="en-US" sz="1600" dirty="0"/>
          </a:p>
        </p:txBody>
      </p:sp>
      <p:sp>
        <p:nvSpPr>
          <p:cNvPr id="4" name="Slide Number Placeholder 3"/>
          <p:cNvSpPr>
            <a:spLocks noGrp="1"/>
          </p:cNvSpPr>
          <p:nvPr>
            <p:ph type="sldNum" sz="quarter" idx="11"/>
          </p:nvPr>
        </p:nvSpPr>
        <p:spPr/>
        <p:txBody>
          <a:bodyPr/>
          <a:lstStyle/>
          <a:p>
            <a:fld id="{4B548ED0-F176-42C9-9552-3080C5B8C662}" type="slidenum">
              <a:rPr lang="en-US" smtClean="0"/>
              <a:pPr/>
              <a:t>4</a:t>
            </a:fld>
            <a:endParaRPr lang="en-US" dirty="0"/>
          </a:p>
        </p:txBody>
      </p:sp>
      <p:sp>
        <p:nvSpPr>
          <p:cNvPr id="5" name="Slide Number Placeholder 3"/>
          <p:cNvSpPr txBox="1">
            <a:spLocks/>
          </p:cNvSpPr>
          <p:nvPr/>
        </p:nvSpPr>
        <p:spPr bwMode="auto">
          <a:xfrm>
            <a:off x="6588125" y="6237288"/>
            <a:ext cx="21336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548ED0-F176-42C9-9552-3080C5B8C662}" type="slidenum">
              <a:rPr kumimoji="0" lang="en-US" sz="1400" b="0" i="1"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400" b="0" i="1" u="none" strike="noStrike" kern="1200" cap="none" spc="0" normalizeH="0" baseline="0" noProof="0" dirty="0">
              <a:ln>
                <a:noFill/>
              </a:ln>
              <a:solidFill>
                <a:schemeClr val="tx1"/>
              </a:solidFill>
              <a:effectLst/>
              <a:uLnTx/>
              <a:uFillTx/>
              <a:latin typeface="+mn-lt"/>
              <a:ea typeface="+mn-ea"/>
              <a:cs typeface="+mn-cs"/>
            </a:endParaRPr>
          </a:p>
        </p:txBody>
      </p:sp>
      <p:sp>
        <p:nvSpPr>
          <p:cNvPr id="6" name="Footer Placeholder 3"/>
          <p:cNvSpPr txBox="1">
            <a:spLocks/>
          </p:cNvSpPr>
          <p:nvPr/>
        </p:nvSpPr>
        <p:spPr bwMode="auto">
          <a:xfrm>
            <a:off x="550862" y="136170"/>
            <a:ext cx="8413626" cy="2873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defPPr>
              <a:defRPr lang="tr-TR"/>
            </a:defPPr>
            <a:lvl1pPr algn="l" rtl="0" fontAlgn="base">
              <a:spcBef>
                <a:spcPct val="0"/>
              </a:spcBef>
              <a:spcAft>
                <a:spcPct val="0"/>
              </a:spcAft>
              <a:defRPr sz="1000" i="1" kern="1200">
                <a:solidFill>
                  <a:schemeClr val="tx1"/>
                </a:solidFill>
                <a:latin typeface="+mn-lt"/>
                <a:ea typeface="+mn-ea"/>
                <a:cs typeface="+mn-cs"/>
              </a:defRPr>
            </a:lvl1pPr>
            <a:lvl2pPr marL="457200" algn="l" rtl="0" fontAlgn="base">
              <a:spcBef>
                <a:spcPct val="0"/>
              </a:spcBef>
              <a:spcAft>
                <a:spcPct val="0"/>
              </a:spcAft>
              <a:defRPr sz="3200" kern="1200">
                <a:solidFill>
                  <a:schemeClr val="tx1"/>
                </a:solidFill>
                <a:latin typeface="Palatino Linotype" pitchFamily="18" charset="0"/>
                <a:ea typeface="+mn-ea"/>
                <a:cs typeface="+mn-cs"/>
              </a:defRPr>
            </a:lvl2pPr>
            <a:lvl3pPr marL="914400" algn="l" rtl="0" fontAlgn="base">
              <a:spcBef>
                <a:spcPct val="0"/>
              </a:spcBef>
              <a:spcAft>
                <a:spcPct val="0"/>
              </a:spcAft>
              <a:defRPr sz="3200" kern="1200">
                <a:solidFill>
                  <a:schemeClr val="tx1"/>
                </a:solidFill>
                <a:latin typeface="Palatino Linotype" pitchFamily="18" charset="0"/>
                <a:ea typeface="+mn-ea"/>
                <a:cs typeface="+mn-cs"/>
              </a:defRPr>
            </a:lvl3pPr>
            <a:lvl4pPr marL="1371600" algn="l" rtl="0" fontAlgn="base">
              <a:spcBef>
                <a:spcPct val="0"/>
              </a:spcBef>
              <a:spcAft>
                <a:spcPct val="0"/>
              </a:spcAft>
              <a:defRPr sz="3200" kern="1200">
                <a:solidFill>
                  <a:schemeClr val="tx1"/>
                </a:solidFill>
                <a:latin typeface="Palatino Linotype" pitchFamily="18" charset="0"/>
                <a:ea typeface="+mn-ea"/>
                <a:cs typeface="+mn-cs"/>
              </a:defRPr>
            </a:lvl4pPr>
            <a:lvl5pPr marL="1828800" algn="l" rtl="0" fontAlgn="base">
              <a:spcBef>
                <a:spcPct val="0"/>
              </a:spcBef>
              <a:spcAft>
                <a:spcPct val="0"/>
              </a:spcAft>
              <a:defRPr sz="3200" kern="1200">
                <a:solidFill>
                  <a:schemeClr val="tx1"/>
                </a:solidFill>
                <a:latin typeface="Palatino Linotype" pitchFamily="18" charset="0"/>
                <a:ea typeface="+mn-ea"/>
                <a:cs typeface="+mn-cs"/>
              </a:defRPr>
            </a:lvl5pPr>
            <a:lvl6pPr marL="2286000" algn="l" defTabSz="914400" rtl="0" eaLnBrk="1" latinLnBrk="0" hangingPunct="1">
              <a:defRPr sz="3200" kern="1200">
                <a:solidFill>
                  <a:schemeClr val="tx1"/>
                </a:solidFill>
                <a:latin typeface="Palatino Linotype" pitchFamily="18" charset="0"/>
                <a:ea typeface="+mn-ea"/>
                <a:cs typeface="+mn-cs"/>
              </a:defRPr>
            </a:lvl6pPr>
            <a:lvl7pPr marL="2743200" algn="l" defTabSz="914400" rtl="0" eaLnBrk="1" latinLnBrk="0" hangingPunct="1">
              <a:defRPr sz="3200" kern="1200">
                <a:solidFill>
                  <a:schemeClr val="tx1"/>
                </a:solidFill>
                <a:latin typeface="Palatino Linotype" pitchFamily="18" charset="0"/>
                <a:ea typeface="+mn-ea"/>
                <a:cs typeface="+mn-cs"/>
              </a:defRPr>
            </a:lvl7pPr>
            <a:lvl8pPr marL="3200400" algn="l" defTabSz="914400" rtl="0" eaLnBrk="1" latinLnBrk="0" hangingPunct="1">
              <a:defRPr sz="3200" kern="1200">
                <a:solidFill>
                  <a:schemeClr val="tx1"/>
                </a:solidFill>
                <a:latin typeface="Palatino Linotype" pitchFamily="18" charset="0"/>
                <a:ea typeface="+mn-ea"/>
                <a:cs typeface="+mn-cs"/>
              </a:defRPr>
            </a:lvl8pPr>
            <a:lvl9pPr marL="3657600" algn="l" defTabSz="914400" rtl="0" eaLnBrk="1" latinLnBrk="0" hangingPunct="1">
              <a:defRPr sz="3200" kern="1200">
                <a:solidFill>
                  <a:schemeClr val="tx1"/>
                </a:solidFill>
                <a:latin typeface="Palatino Linotype" pitchFamily="18" charset="0"/>
                <a:ea typeface="+mn-ea"/>
                <a:cs typeface="+mn-cs"/>
              </a:defRPr>
            </a:lvl9pPr>
          </a:lstStyle>
          <a:p>
            <a:pPr>
              <a:defRPr/>
            </a:pPr>
            <a:r>
              <a:rPr lang="tr-TR" b="1" dirty="0"/>
              <a:t>Machine </a:t>
            </a:r>
            <a:r>
              <a:rPr lang="tr-TR" b="1" dirty="0" smtClean="0"/>
              <a:t>Learning</a:t>
            </a:r>
            <a:r>
              <a:rPr lang="en-US" b="1" dirty="0" smtClean="0"/>
              <a:t>					</a:t>
            </a:r>
            <a:r>
              <a:rPr lang="fa-IR" b="1" dirty="0" smtClean="0"/>
              <a:t>             </a:t>
            </a:r>
            <a:r>
              <a:rPr lang="en-US" b="1" dirty="0" smtClean="0"/>
              <a:t>	</a:t>
            </a:r>
            <a:r>
              <a:rPr lang="fa-IR" b="1" dirty="0" smtClean="0"/>
              <a:t>	</a:t>
            </a:r>
            <a:r>
              <a:rPr lang="fa-IR" sz="1200" b="1" i="0" dirty="0">
                <a:latin typeface="Lucida Bright" pitchFamily="18" charset="0"/>
                <a:cs typeface="2  Nazanin" pitchFamily="2" charset="-78"/>
              </a:rPr>
              <a:t>یادگیری ماشین</a:t>
            </a:r>
            <a:endParaRPr lang="en-US" sz="2000" b="1" i="0" dirty="0">
              <a:latin typeface="Lucida Bright" pitchFamily="18" charset="0"/>
              <a:cs typeface="2  Nazanin" pitchFamily="2" charset="-78"/>
            </a:endParaRPr>
          </a:p>
        </p:txBody>
      </p:sp>
      <p:cxnSp>
        <p:nvCxnSpPr>
          <p:cNvPr id="7" name="Straight Connector 6"/>
          <p:cNvCxnSpPr/>
          <p:nvPr/>
        </p:nvCxnSpPr>
        <p:spPr>
          <a:xfrm>
            <a:off x="539750" y="6381750"/>
            <a:ext cx="8135938" cy="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ransition>
    <p:wheel spokes="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randombar(horizontal)">
                                      <p:cBhvr>
                                        <p:cTn id="7" dur="500"/>
                                        <p:tgtEl>
                                          <p:spTgt spid="3">
                                            <p:txEl>
                                              <p:pRg st="0" end="0"/>
                                            </p:txEl>
                                          </p:spTgt>
                                        </p:tgtEl>
                                      </p:cBhvr>
                                    </p:animEffect>
                                  </p:childTnLst>
                                </p:cTn>
                              </p:par>
                              <p:par>
                                <p:cTn id="8" presetID="14" presetClass="entr" presetSubtype="1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randombar(horizontal)">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randombar(horizontal)">
                                      <p:cBhvr>
                                        <p:cTn id="15" dur="500"/>
                                        <p:tgtEl>
                                          <p:spTgt spid="3">
                                            <p:txEl>
                                              <p:pRg st="2" end="2"/>
                                            </p:txEl>
                                          </p:spTgt>
                                        </p:tgtEl>
                                      </p:cBhvr>
                                    </p:animEffect>
                                  </p:childTnLst>
                                </p:cTn>
                              </p:par>
                              <p:par>
                                <p:cTn id="16" presetID="14" presetClass="entr" presetSubtype="10" fill="hold"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randombar(horizontal)">
                                      <p:cBhvr>
                                        <p:cTn id="18"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just"/>
            <a:endParaRPr lang="en-US" sz="3200" dirty="0"/>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1"/>
          </p:nvPr>
        </p:nvSpPr>
        <p:spPr/>
        <p:txBody>
          <a:bodyPr/>
          <a:lstStyle/>
          <a:p>
            <a:fld id="{4B548ED0-F176-42C9-9552-3080C5B8C662}" type="slidenum">
              <a:rPr lang="en-US" smtClean="0"/>
              <a:pPr/>
              <a:t>40</a:t>
            </a:fld>
            <a:endParaRPr lang="en-US" dirty="0"/>
          </a:p>
        </p:txBody>
      </p:sp>
      <p:pic>
        <p:nvPicPr>
          <p:cNvPr id="21506" name="Picture 2" descr="C:\Users\dariush\Pictures\vlcsnap-2013-05-08-19h09m34s220.png"/>
          <p:cNvPicPr>
            <a:picLocks noChangeAspect="1" noChangeArrowheads="1"/>
          </p:cNvPicPr>
          <p:nvPr/>
        </p:nvPicPr>
        <p:blipFill>
          <a:blip r:embed="rId2"/>
          <a:srcRect/>
          <a:stretch>
            <a:fillRect/>
          </a:stretch>
        </p:blipFill>
        <p:spPr bwMode="auto">
          <a:xfrm>
            <a:off x="152400" y="0"/>
            <a:ext cx="8077200" cy="5815584"/>
          </a:xfrm>
          <a:prstGeom prst="rect">
            <a:avLst/>
          </a:prstGeom>
          <a:noFill/>
        </p:spPr>
      </p:pic>
      <p:pic>
        <p:nvPicPr>
          <p:cNvPr id="7" name="Picture 3" descr="C:\Users\dariush\Pictures\vlcsnap-2013-05-08-19h13m33s209 (2).png"/>
          <p:cNvPicPr>
            <a:picLocks noChangeAspect="1" noChangeArrowheads="1"/>
          </p:cNvPicPr>
          <p:nvPr/>
        </p:nvPicPr>
        <p:blipFill>
          <a:blip r:embed="rId3"/>
          <a:srcRect/>
          <a:stretch>
            <a:fillRect/>
          </a:stretch>
        </p:blipFill>
        <p:spPr bwMode="auto">
          <a:xfrm>
            <a:off x="139699" y="0"/>
            <a:ext cx="8043333" cy="5791200"/>
          </a:xfrm>
          <a:prstGeom prst="rect">
            <a:avLst/>
          </a:prstGeom>
          <a:noFill/>
        </p:spPr>
      </p:pic>
      <p:pic>
        <p:nvPicPr>
          <p:cNvPr id="8" name="Picture 4" descr="C:\Users\dariush\Pictures\vlcsnap-2013-05-08-19h14m26s75 (2).png"/>
          <p:cNvPicPr>
            <a:picLocks noChangeAspect="1" noChangeArrowheads="1"/>
          </p:cNvPicPr>
          <p:nvPr/>
        </p:nvPicPr>
        <p:blipFill>
          <a:blip r:embed="rId4"/>
          <a:srcRect/>
          <a:stretch>
            <a:fillRect/>
          </a:stretch>
        </p:blipFill>
        <p:spPr bwMode="auto">
          <a:xfrm>
            <a:off x="152400" y="0"/>
            <a:ext cx="8077200" cy="5815584"/>
          </a:xfrm>
          <a:prstGeom prst="rect">
            <a:avLst/>
          </a:prstGeom>
          <a:noFill/>
        </p:spPr>
      </p:pic>
      <p:pic>
        <p:nvPicPr>
          <p:cNvPr id="9" name="Picture 3" descr="C:\Users\dariush\Pictures\vlcsnap-2013-05-08-19h15m11s239 (2).png"/>
          <p:cNvPicPr>
            <a:picLocks noChangeAspect="1" noChangeArrowheads="1"/>
          </p:cNvPicPr>
          <p:nvPr/>
        </p:nvPicPr>
        <p:blipFill>
          <a:blip r:embed="rId5"/>
          <a:srcRect/>
          <a:stretch>
            <a:fillRect/>
          </a:stretch>
        </p:blipFill>
        <p:spPr bwMode="auto">
          <a:xfrm>
            <a:off x="152401" y="0"/>
            <a:ext cx="8077199" cy="5815584"/>
          </a:xfrm>
          <a:prstGeom prst="rect">
            <a:avLst/>
          </a:prstGeom>
          <a:noFill/>
        </p:spPr>
      </p:pic>
      <p:pic>
        <p:nvPicPr>
          <p:cNvPr id="10" name="Picture 2" descr="C:\Users\dariush\Pictures\vlcsnap-2013-05-08-19h15m31s219 (2).png"/>
          <p:cNvPicPr>
            <a:picLocks noChangeAspect="1" noChangeArrowheads="1"/>
          </p:cNvPicPr>
          <p:nvPr/>
        </p:nvPicPr>
        <p:blipFill>
          <a:blip r:embed="rId6"/>
          <a:srcRect/>
          <a:stretch>
            <a:fillRect/>
          </a:stretch>
        </p:blipFill>
        <p:spPr bwMode="auto">
          <a:xfrm>
            <a:off x="152400" y="0"/>
            <a:ext cx="8043333" cy="5791200"/>
          </a:xfrm>
          <a:prstGeom prst="rect">
            <a:avLst/>
          </a:prstGeom>
          <a:noFill/>
        </p:spPr>
      </p:pic>
      <p:pic>
        <p:nvPicPr>
          <p:cNvPr id="11" name="Picture 2" descr="C:\Users\dariush\Pictures\vlcsnap-2013-05-08-19h15m43s67 (2).png"/>
          <p:cNvPicPr>
            <a:picLocks noChangeAspect="1" noChangeArrowheads="1"/>
          </p:cNvPicPr>
          <p:nvPr/>
        </p:nvPicPr>
        <p:blipFill>
          <a:blip r:embed="rId7"/>
          <a:srcRect/>
          <a:stretch>
            <a:fillRect/>
          </a:stretch>
        </p:blipFill>
        <p:spPr bwMode="auto">
          <a:xfrm>
            <a:off x="152400" y="0"/>
            <a:ext cx="8043333" cy="5791200"/>
          </a:xfrm>
          <a:prstGeom prst="rect">
            <a:avLst/>
          </a:prstGeom>
          <a:noFill/>
        </p:spPr>
      </p:pic>
      <p:sp>
        <p:nvSpPr>
          <p:cNvPr id="12" name="Slide Number Placeholder 3"/>
          <p:cNvSpPr txBox="1">
            <a:spLocks/>
          </p:cNvSpPr>
          <p:nvPr/>
        </p:nvSpPr>
        <p:spPr bwMode="auto">
          <a:xfrm>
            <a:off x="6588125" y="6237288"/>
            <a:ext cx="21336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548ED0-F176-42C9-9552-3080C5B8C662}" type="slidenum">
              <a:rPr kumimoji="0" lang="en-US" sz="1400" b="0" i="1"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400" b="0" i="1" u="none" strike="noStrike" kern="1200" cap="none" spc="0" normalizeH="0" baseline="0" noProof="0" dirty="0">
              <a:ln>
                <a:noFill/>
              </a:ln>
              <a:solidFill>
                <a:schemeClr val="tx1"/>
              </a:solidFill>
              <a:effectLst/>
              <a:uLnTx/>
              <a:uFillTx/>
              <a:latin typeface="+mn-lt"/>
              <a:ea typeface="+mn-ea"/>
              <a:cs typeface="+mn-cs"/>
            </a:endParaRPr>
          </a:p>
        </p:txBody>
      </p:sp>
      <p:cxnSp>
        <p:nvCxnSpPr>
          <p:cNvPr id="14" name="Straight Connector 13"/>
          <p:cNvCxnSpPr/>
          <p:nvPr/>
        </p:nvCxnSpPr>
        <p:spPr>
          <a:xfrm>
            <a:off x="539750" y="6381750"/>
            <a:ext cx="8135938" cy="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ransition>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randombar(horizontal)">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randombar(horizontal)">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randombar(horizontal)">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randombar(horizontal)">
                                      <p:cBhvr>
                                        <p:cTn id="2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just"/>
            <a:endParaRPr lang="en-US" sz="3200" dirty="0"/>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1"/>
          </p:nvPr>
        </p:nvSpPr>
        <p:spPr/>
        <p:txBody>
          <a:bodyPr/>
          <a:lstStyle/>
          <a:p>
            <a:fld id="{4B548ED0-F176-42C9-9552-3080C5B8C662}" type="slidenum">
              <a:rPr lang="en-US" smtClean="0"/>
              <a:pPr/>
              <a:t>41</a:t>
            </a:fld>
            <a:endParaRPr lang="en-US" dirty="0"/>
          </a:p>
        </p:txBody>
      </p:sp>
      <p:pic>
        <p:nvPicPr>
          <p:cNvPr id="27650" name="Picture 2" descr="C:\Users\dariush\Pictures\vlcsnap-2013-05-08-19h24m54s168.png"/>
          <p:cNvPicPr>
            <a:picLocks noChangeAspect="1" noChangeArrowheads="1"/>
          </p:cNvPicPr>
          <p:nvPr/>
        </p:nvPicPr>
        <p:blipFill>
          <a:blip r:embed="rId2"/>
          <a:srcRect/>
          <a:stretch>
            <a:fillRect/>
          </a:stretch>
        </p:blipFill>
        <p:spPr bwMode="auto">
          <a:xfrm>
            <a:off x="1" y="0"/>
            <a:ext cx="8149166" cy="5867400"/>
          </a:xfrm>
          <a:prstGeom prst="rect">
            <a:avLst/>
          </a:prstGeom>
          <a:noFill/>
        </p:spPr>
      </p:pic>
      <p:sp>
        <p:nvSpPr>
          <p:cNvPr id="6" name="Slide Number Placeholder 3"/>
          <p:cNvSpPr txBox="1">
            <a:spLocks/>
          </p:cNvSpPr>
          <p:nvPr/>
        </p:nvSpPr>
        <p:spPr bwMode="auto">
          <a:xfrm>
            <a:off x="6588125" y="6177318"/>
            <a:ext cx="21336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548ED0-F176-42C9-9552-3080C5B8C662}" type="slidenum">
              <a:rPr kumimoji="0" lang="en-US" sz="1400" b="0" i="1"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400" b="0" i="1" u="none" strike="noStrike" kern="1200" cap="none" spc="0" normalizeH="0" baseline="0" noProof="0" dirty="0">
              <a:ln>
                <a:noFill/>
              </a:ln>
              <a:solidFill>
                <a:schemeClr val="tx1"/>
              </a:solidFill>
              <a:effectLst/>
              <a:uLnTx/>
              <a:uFillTx/>
              <a:latin typeface="+mn-lt"/>
              <a:ea typeface="+mn-ea"/>
              <a:cs typeface="+mn-cs"/>
            </a:endParaRPr>
          </a:p>
        </p:txBody>
      </p:sp>
      <p:sp>
        <p:nvSpPr>
          <p:cNvPr id="7" name="Footer Placeholder 3"/>
          <p:cNvSpPr txBox="1">
            <a:spLocks/>
          </p:cNvSpPr>
          <p:nvPr/>
        </p:nvSpPr>
        <p:spPr bwMode="auto">
          <a:xfrm>
            <a:off x="550862" y="76200"/>
            <a:ext cx="8413626" cy="2873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defPPr>
              <a:defRPr lang="tr-TR"/>
            </a:defPPr>
            <a:lvl1pPr algn="l" rtl="0" fontAlgn="base">
              <a:spcBef>
                <a:spcPct val="0"/>
              </a:spcBef>
              <a:spcAft>
                <a:spcPct val="0"/>
              </a:spcAft>
              <a:defRPr sz="1000" i="1" kern="1200">
                <a:solidFill>
                  <a:schemeClr val="tx1"/>
                </a:solidFill>
                <a:latin typeface="+mn-lt"/>
                <a:ea typeface="+mn-ea"/>
                <a:cs typeface="+mn-cs"/>
              </a:defRPr>
            </a:lvl1pPr>
            <a:lvl2pPr marL="457200" algn="l" rtl="0" fontAlgn="base">
              <a:spcBef>
                <a:spcPct val="0"/>
              </a:spcBef>
              <a:spcAft>
                <a:spcPct val="0"/>
              </a:spcAft>
              <a:defRPr sz="3200" kern="1200">
                <a:solidFill>
                  <a:schemeClr val="tx1"/>
                </a:solidFill>
                <a:latin typeface="Palatino Linotype" pitchFamily="18" charset="0"/>
                <a:ea typeface="+mn-ea"/>
                <a:cs typeface="+mn-cs"/>
              </a:defRPr>
            </a:lvl2pPr>
            <a:lvl3pPr marL="914400" algn="l" rtl="0" fontAlgn="base">
              <a:spcBef>
                <a:spcPct val="0"/>
              </a:spcBef>
              <a:spcAft>
                <a:spcPct val="0"/>
              </a:spcAft>
              <a:defRPr sz="3200" kern="1200">
                <a:solidFill>
                  <a:schemeClr val="tx1"/>
                </a:solidFill>
                <a:latin typeface="Palatino Linotype" pitchFamily="18" charset="0"/>
                <a:ea typeface="+mn-ea"/>
                <a:cs typeface="+mn-cs"/>
              </a:defRPr>
            </a:lvl3pPr>
            <a:lvl4pPr marL="1371600" algn="l" rtl="0" fontAlgn="base">
              <a:spcBef>
                <a:spcPct val="0"/>
              </a:spcBef>
              <a:spcAft>
                <a:spcPct val="0"/>
              </a:spcAft>
              <a:defRPr sz="3200" kern="1200">
                <a:solidFill>
                  <a:schemeClr val="tx1"/>
                </a:solidFill>
                <a:latin typeface="Palatino Linotype" pitchFamily="18" charset="0"/>
                <a:ea typeface="+mn-ea"/>
                <a:cs typeface="+mn-cs"/>
              </a:defRPr>
            </a:lvl4pPr>
            <a:lvl5pPr marL="1828800" algn="l" rtl="0" fontAlgn="base">
              <a:spcBef>
                <a:spcPct val="0"/>
              </a:spcBef>
              <a:spcAft>
                <a:spcPct val="0"/>
              </a:spcAft>
              <a:defRPr sz="3200" kern="1200">
                <a:solidFill>
                  <a:schemeClr val="tx1"/>
                </a:solidFill>
                <a:latin typeface="Palatino Linotype" pitchFamily="18" charset="0"/>
                <a:ea typeface="+mn-ea"/>
                <a:cs typeface="+mn-cs"/>
              </a:defRPr>
            </a:lvl5pPr>
            <a:lvl6pPr marL="2286000" algn="l" defTabSz="914400" rtl="0" eaLnBrk="1" latinLnBrk="0" hangingPunct="1">
              <a:defRPr sz="3200" kern="1200">
                <a:solidFill>
                  <a:schemeClr val="tx1"/>
                </a:solidFill>
                <a:latin typeface="Palatino Linotype" pitchFamily="18" charset="0"/>
                <a:ea typeface="+mn-ea"/>
                <a:cs typeface="+mn-cs"/>
              </a:defRPr>
            </a:lvl6pPr>
            <a:lvl7pPr marL="2743200" algn="l" defTabSz="914400" rtl="0" eaLnBrk="1" latinLnBrk="0" hangingPunct="1">
              <a:defRPr sz="3200" kern="1200">
                <a:solidFill>
                  <a:schemeClr val="tx1"/>
                </a:solidFill>
                <a:latin typeface="Palatino Linotype" pitchFamily="18" charset="0"/>
                <a:ea typeface="+mn-ea"/>
                <a:cs typeface="+mn-cs"/>
              </a:defRPr>
            </a:lvl7pPr>
            <a:lvl8pPr marL="3200400" algn="l" defTabSz="914400" rtl="0" eaLnBrk="1" latinLnBrk="0" hangingPunct="1">
              <a:defRPr sz="3200" kern="1200">
                <a:solidFill>
                  <a:schemeClr val="tx1"/>
                </a:solidFill>
                <a:latin typeface="Palatino Linotype" pitchFamily="18" charset="0"/>
                <a:ea typeface="+mn-ea"/>
                <a:cs typeface="+mn-cs"/>
              </a:defRPr>
            </a:lvl8pPr>
            <a:lvl9pPr marL="3657600" algn="l" defTabSz="914400" rtl="0" eaLnBrk="1" latinLnBrk="0" hangingPunct="1">
              <a:defRPr sz="3200" kern="1200">
                <a:solidFill>
                  <a:schemeClr val="tx1"/>
                </a:solidFill>
                <a:latin typeface="Palatino Linotype" pitchFamily="18" charset="0"/>
                <a:ea typeface="+mn-ea"/>
                <a:cs typeface="+mn-cs"/>
              </a:defRPr>
            </a:lvl9pPr>
          </a:lstStyle>
          <a:p>
            <a:pPr>
              <a:defRPr/>
            </a:pPr>
            <a:r>
              <a:rPr lang="tr-TR" b="1" dirty="0"/>
              <a:t>Machine </a:t>
            </a:r>
            <a:r>
              <a:rPr lang="tr-TR" b="1" dirty="0" smtClean="0"/>
              <a:t>Learning</a:t>
            </a:r>
            <a:r>
              <a:rPr lang="en-US" b="1" dirty="0" smtClean="0"/>
              <a:t>					</a:t>
            </a:r>
            <a:r>
              <a:rPr lang="fa-IR" b="1" dirty="0" smtClean="0"/>
              <a:t>             </a:t>
            </a:r>
            <a:r>
              <a:rPr lang="en-US" b="1" dirty="0" smtClean="0"/>
              <a:t>	</a:t>
            </a:r>
            <a:r>
              <a:rPr lang="fa-IR" b="1" dirty="0" smtClean="0"/>
              <a:t>	</a:t>
            </a:r>
            <a:r>
              <a:rPr lang="fa-IR" sz="1200" b="1" i="0" dirty="0">
                <a:latin typeface="Lucida Bright" pitchFamily="18" charset="0"/>
                <a:cs typeface="2  Nazanin" pitchFamily="2" charset="-78"/>
              </a:rPr>
              <a:t>یادگیری ماشین</a:t>
            </a:r>
            <a:endParaRPr lang="en-US" sz="2000" b="1" i="0" dirty="0">
              <a:latin typeface="Lucida Bright" pitchFamily="18" charset="0"/>
              <a:cs typeface="2  Nazanin" pitchFamily="2" charset="-78"/>
            </a:endParaRPr>
          </a:p>
        </p:txBody>
      </p:sp>
      <p:cxnSp>
        <p:nvCxnSpPr>
          <p:cNvPr id="8" name="Straight Connector 7"/>
          <p:cNvCxnSpPr/>
          <p:nvPr/>
        </p:nvCxnSpPr>
        <p:spPr>
          <a:xfrm>
            <a:off x="539750" y="6321780"/>
            <a:ext cx="8135938" cy="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ransition>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Clr clrSpc="rgb">
                                      <p:cBhvr override="childStyle">
                                        <p:cTn id="6" dur="200" fill="hold"/>
                                        <p:tgtEl>
                                          <p:spTgt spid="27650"/>
                                        </p:tgtEl>
                                        <p:attrNameLst>
                                          <p:attrName>style.color</p:attrName>
                                        </p:attrNameLst>
                                      </p:cBhvr>
                                      <p:to>
                                        <a:schemeClr val="accent2"/>
                                      </p:to>
                                    </p:animClr>
                                    <p:animClr clrSpc="rgb">
                                      <p:cBhvr>
                                        <p:cTn id="7" dur="200" fill="hold"/>
                                        <p:tgtEl>
                                          <p:spTgt spid="27650"/>
                                        </p:tgtEl>
                                        <p:attrNameLst>
                                          <p:attrName>fillcolor</p:attrName>
                                        </p:attrNameLst>
                                      </p:cBhvr>
                                      <p:to>
                                        <a:schemeClr val="accent2"/>
                                      </p:to>
                                    </p:animClr>
                                    <p:set>
                                      <p:cBhvr>
                                        <p:cTn id="8" dur="200" fill="hold"/>
                                        <p:tgtEl>
                                          <p:spTgt spid="27650"/>
                                        </p:tgtEl>
                                        <p:attrNameLst>
                                          <p:attrName>fill.type</p:attrName>
                                        </p:attrNameLst>
                                      </p:cBhvr>
                                      <p:to>
                                        <p:strVal val="solid"/>
                                      </p:to>
                                    </p:set>
                                    <p:set>
                                      <p:cBhvr>
                                        <p:cTn id="9" dur="200" fill="hold"/>
                                        <p:tgtEl>
                                          <p:spTgt spid="27650"/>
                                        </p:tgtEl>
                                        <p:attrNameLst>
                                          <p:attrName>fill.on</p:attrName>
                                        </p:attrNameLst>
                                      </p:cBhvr>
                                      <p:to>
                                        <p:strVal val="true"/>
                                      </p:to>
                                    </p:set>
                                    <p:animRot by="120000">
                                      <p:cBhvr>
                                        <p:cTn id="10" dur="200" fill="hold">
                                          <p:stCondLst>
                                            <p:cond delay="0"/>
                                          </p:stCondLst>
                                        </p:cTn>
                                        <p:tgtEl>
                                          <p:spTgt spid="27650"/>
                                        </p:tgtEl>
                                        <p:attrNameLst>
                                          <p:attrName>r</p:attrName>
                                        </p:attrNameLst>
                                      </p:cBhvr>
                                    </p:animRot>
                                    <p:animRot by="-240000">
                                      <p:cBhvr>
                                        <p:cTn id="11" dur="400" fill="hold">
                                          <p:stCondLst>
                                            <p:cond delay="400"/>
                                          </p:stCondLst>
                                        </p:cTn>
                                        <p:tgtEl>
                                          <p:spTgt spid="27650"/>
                                        </p:tgtEl>
                                        <p:attrNameLst>
                                          <p:attrName>r</p:attrName>
                                        </p:attrNameLst>
                                      </p:cBhvr>
                                    </p:animRot>
                                    <p:animRot by="240000">
                                      <p:cBhvr>
                                        <p:cTn id="12" dur="400" fill="hold">
                                          <p:stCondLst>
                                            <p:cond delay="800"/>
                                          </p:stCondLst>
                                        </p:cTn>
                                        <p:tgtEl>
                                          <p:spTgt spid="27650"/>
                                        </p:tgtEl>
                                        <p:attrNameLst>
                                          <p:attrName>r</p:attrName>
                                        </p:attrNameLst>
                                      </p:cBhvr>
                                    </p:animRot>
                                    <p:animRot by="-240000">
                                      <p:cBhvr>
                                        <p:cTn id="13" dur="400" fill="hold">
                                          <p:stCondLst>
                                            <p:cond delay="1200"/>
                                          </p:stCondLst>
                                        </p:cTn>
                                        <p:tgtEl>
                                          <p:spTgt spid="27650"/>
                                        </p:tgtEl>
                                        <p:attrNameLst>
                                          <p:attrName>r</p:attrName>
                                        </p:attrNameLst>
                                      </p:cBhvr>
                                    </p:animRot>
                                    <p:animRot by="120000">
                                      <p:cBhvr>
                                        <p:cTn id="14" dur="400" fill="hold">
                                          <p:stCondLst>
                                            <p:cond delay="1600"/>
                                          </p:stCondLst>
                                        </p:cTn>
                                        <p:tgtEl>
                                          <p:spTgt spid="2765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just"/>
            <a:endParaRPr lang="en-US" sz="3200" dirty="0"/>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1"/>
          </p:nvPr>
        </p:nvSpPr>
        <p:spPr/>
        <p:txBody>
          <a:bodyPr/>
          <a:lstStyle/>
          <a:p>
            <a:fld id="{4B548ED0-F176-42C9-9552-3080C5B8C662}" type="slidenum">
              <a:rPr lang="en-US" smtClean="0"/>
              <a:pPr/>
              <a:t>42</a:t>
            </a:fld>
            <a:endParaRPr lang="en-US" dirty="0"/>
          </a:p>
        </p:txBody>
      </p:sp>
      <p:pic>
        <p:nvPicPr>
          <p:cNvPr id="29699" name="Picture 3" descr="C:\Users\dariush\Pictures\vlcsnap-2013-05-08-19h32m37s79 - 1.png"/>
          <p:cNvPicPr>
            <a:picLocks noChangeAspect="1" noChangeArrowheads="1"/>
          </p:cNvPicPr>
          <p:nvPr/>
        </p:nvPicPr>
        <p:blipFill>
          <a:blip r:embed="rId2"/>
          <a:srcRect/>
          <a:stretch>
            <a:fillRect/>
          </a:stretch>
        </p:blipFill>
        <p:spPr bwMode="auto">
          <a:xfrm>
            <a:off x="152400" y="0"/>
            <a:ext cx="8495270" cy="2514600"/>
          </a:xfrm>
          <a:prstGeom prst="rect">
            <a:avLst/>
          </a:prstGeom>
          <a:noFill/>
        </p:spPr>
      </p:pic>
      <p:pic>
        <p:nvPicPr>
          <p:cNvPr id="29700" name="Picture 4" descr="C:\Users\dariush\Pictures\vlcsnap-2013-05-08-19h32m37s79 - 2.png"/>
          <p:cNvPicPr>
            <a:picLocks noChangeAspect="1" noChangeArrowheads="1"/>
          </p:cNvPicPr>
          <p:nvPr/>
        </p:nvPicPr>
        <p:blipFill>
          <a:blip r:embed="rId3"/>
          <a:srcRect/>
          <a:stretch>
            <a:fillRect/>
          </a:stretch>
        </p:blipFill>
        <p:spPr bwMode="auto">
          <a:xfrm>
            <a:off x="152400" y="2438400"/>
            <a:ext cx="7924800" cy="3521659"/>
          </a:xfrm>
          <a:prstGeom prst="rect">
            <a:avLst/>
          </a:prstGeom>
          <a:noFill/>
        </p:spPr>
      </p:pic>
      <p:sp>
        <p:nvSpPr>
          <p:cNvPr id="10" name="Slide Number Placeholder 3"/>
          <p:cNvSpPr txBox="1">
            <a:spLocks/>
          </p:cNvSpPr>
          <p:nvPr/>
        </p:nvSpPr>
        <p:spPr bwMode="auto">
          <a:xfrm>
            <a:off x="6588125" y="6237288"/>
            <a:ext cx="21336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548ED0-F176-42C9-9552-3080C5B8C662}" type="slidenum">
              <a:rPr kumimoji="0" lang="en-US" sz="1400" b="0" i="1"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400" b="0" i="1" u="none" strike="noStrike" kern="1200" cap="none" spc="0" normalizeH="0" baseline="0" noProof="0" dirty="0">
              <a:ln>
                <a:noFill/>
              </a:ln>
              <a:solidFill>
                <a:schemeClr val="tx1"/>
              </a:solidFill>
              <a:effectLst/>
              <a:uLnTx/>
              <a:uFillTx/>
              <a:latin typeface="+mn-lt"/>
              <a:ea typeface="+mn-ea"/>
              <a:cs typeface="+mn-cs"/>
            </a:endParaRPr>
          </a:p>
        </p:txBody>
      </p:sp>
      <p:sp>
        <p:nvSpPr>
          <p:cNvPr id="11" name="Footer Placeholder 3"/>
          <p:cNvSpPr txBox="1">
            <a:spLocks/>
          </p:cNvSpPr>
          <p:nvPr/>
        </p:nvSpPr>
        <p:spPr bwMode="auto">
          <a:xfrm>
            <a:off x="550862" y="136170"/>
            <a:ext cx="8413626" cy="2873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defPPr>
              <a:defRPr lang="tr-TR"/>
            </a:defPPr>
            <a:lvl1pPr algn="l" rtl="0" fontAlgn="base">
              <a:spcBef>
                <a:spcPct val="0"/>
              </a:spcBef>
              <a:spcAft>
                <a:spcPct val="0"/>
              </a:spcAft>
              <a:defRPr sz="1000" i="1" kern="1200">
                <a:solidFill>
                  <a:schemeClr val="tx1"/>
                </a:solidFill>
                <a:latin typeface="+mn-lt"/>
                <a:ea typeface="+mn-ea"/>
                <a:cs typeface="+mn-cs"/>
              </a:defRPr>
            </a:lvl1pPr>
            <a:lvl2pPr marL="457200" algn="l" rtl="0" fontAlgn="base">
              <a:spcBef>
                <a:spcPct val="0"/>
              </a:spcBef>
              <a:spcAft>
                <a:spcPct val="0"/>
              </a:spcAft>
              <a:defRPr sz="3200" kern="1200">
                <a:solidFill>
                  <a:schemeClr val="tx1"/>
                </a:solidFill>
                <a:latin typeface="Palatino Linotype" pitchFamily="18" charset="0"/>
                <a:ea typeface="+mn-ea"/>
                <a:cs typeface="+mn-cs"/>
              </a:defRPr>
            </a:lvl2pPr>
            <a:lvl3pPr marL="914400" algn="l" rtl="0" fontAlgn="base">
              <a:spcBef>
                <a:spcPct val="0"/>
              </a:spcBef>
              <a:spcAft>
                <a:spcPct val="0"/>
              </a:spcAft>
              <a:defRPr sz="3200" kern="1200">
                <a:solidFill>
                  <a:schemeClr val="tx1"/>
                </a:solidFill>
                <a:latin typeface="Palatino Linotype" pitchFamily="18" charset="0"/>
                <a:ea typeface="+mn-ea"/>
                <a:cs typeface="+mn-cs"/>
              </a:defRPr>
            </a:lvl3pPr>
            <a:lvl4pPr marL="1371600" algn="l" rtl="0" fontAlgn="base">
              <a:spcBef>
                <a:spcPct val="0"/>
              </a:spcBef>
              <a:spcAft>
                <a:spcPct val="0"/>
              </a:spcAft>
              <a:defRPr sz="3200" kern="1200">
                <a:solidFill>
                  <a:schemeClr val="tx1"/>
                </a:solidFill>
                <a:latin typeface="Palatino Linotype" pitchFamily="18" charset="0"/>
                <a:ea typeface="+mn-ea"/>
                <a:cs typeface="+mn-cs"/>
              </a:defRPr>
            </a:lvl4pPr>
            <a:lvl5pPr marL="1828800" algn="l" rtl="0" fontAlgn="base">
              <a:spcBef>
                <a:spcPct val="0"/>
              </a:spcBef>
              <a:spcAft>
                <a:spcPct val="0"/>
              </a:spcAft>
              <a:defRPr sz="3200" kern="1200">
                <a:solidFill>
                  <a:schemeClr val="tx1"/>
                </a:solidFill>
                <a:latin typeface="Palatino Linotype" pitchFamily="18" charset="0"/>
                <a:ea typeface="+mn-ea"/>
                <a:cs typeface="+mn-cs"/>
              </a:defRPr>
            </a:lvl5pPr>
            <a:lvl6pPr marL="2286000" algn="l" defTabSz="914400" rtl="0" eaLnBrk="1" latinLnBrk="0" hangingPunct="1">
              <a:defRPr sz="3200" kern="1200">
                <a:solidFill>
                  <a:schemeClr val="tx1"/>
                </a:solidFill>
                <a:latin typeface="Palatino Linotype" pitchFamily="18" charset="0"/>
                <a:ea typeface="+mn-ea"/>
                <a:cs typeface="+mn-cs"/>
              </a:defRPr>
            </a:lvl6pPr>
            <a:lvl7pPr marL="2743200" algn="l" defTabSz="914400" rtl="0" eaLnBrk="1" latinLnBrk="0" hangingPunct="1">
              <a:defRPr sz="3200" kern="1200">
                <a:solidFill>
                  <a:schemeClr val="tx1"/>
                </a:solidFill>
                <a:latin typeface="Palatino Linotype" pitchFamily="18" charset="0"/>
                <a:ea typeface="+mn-ea"/>
                <a:cs typeface="+mn-cs"/>
              </a:defRPr>
            </a:lvl7pPr>
            <a:lvl8pPr marL="3200400" algn="l" defTabSz="914400" rtl="0" eaLnBrk="1" latinLnBrk="0" hangingPunct="1">
              <a:defRPr sz="3200" kern="1200">
                <a:solidFill>
                  <a:schemeClr val="tx1"/>
                </a:solidFill>
                <a:latin typeface="Palatino Linotype" pitchFamily="18" charset="0"/>
                <a:ea typeface="+mn-ea"/>
                <a:cs typeface="+mn-cs"/>
              </a:defRPr>
            </a:lvl8pPr>
            <a:lvl9pPr marL="3657600" algn="l" defTabSz="914400" rtl="0" eaLnBrk="1" latinLnBrk="0" hangingPunct="1">
              <a:defRPr sz="3200" kern="1200">
                <a:solidFill>
                  <a:schemeClr val="tx1"/>
                </a:solidFill>
                <a:latin typeface="Palatino Linotype" pitchFamily="18" charset="0"/>
                <a:ea typeface="+mn-ea"/>
                <a:cs typeface="+mn-cs"/>
              </a:defRPr>
            </a:lvl9pPr>
          </a:lstStyle>
          <a:p>
            <a:pPr>
              <a:defRPr/>
            </a:pPr>
            <a:r>
              <a:rPr lang="tr-TR" b="1" dirty="0"/>
              <a:t>Machine </a:t>
            </a:r>
            <a:r>
              <a:rPr lang="tr-TR" b="1" dirty="0" smtClean="0"/>
              <a:t>Learning</a:t>
            </a:r>
            <a:r>
              <a:rPr lang="en-US" b="1" dirty="0" smtClean="0"/>
              <a:t>					</a:t>
            </a:r>
            <a:r>
              <a:rPr lang="fa-IR" b="1" dirty="0" smtClean="0"/>
              <a:t>             </a:t>
            </a:r>
            <a:r>
              <a:rPr lang="en-US" b="1" dirty="0" smtClean="0"/>
              <a:t>	</a:t>
            </a:r>
            <a:r>
              <a:rPr lang="fa-IR" b="1" dirty="0" smtClean="0"/>
              <a:t>	</a:t>
            </a:r>
            <a:r>
              <a:rPr lang="fa-IR" sz="1200" b="1" i="0" dirty="0">
                <a:latin typeface="Lucida Bright" pitchFamily="18" charset="0"/>
                <a:cs typeface="2  Nazanin" pitchFamily="2" charset="-78"/>
              </a:rPr>
              <a:t>یادگیری ماشین</a:t>
            </a:r>
            <a:endParaRPr lang="en-US" sz="2000" b="1" i="0" dirty="0">
              <a:latin typeface="Lucida Bright" pitchFamily="18" charset="0"/>
              <a:cs typeface="2  Nazanin" pitchFamily="2" charset="-78"/>
            </a:endParaRPr>
          </a:p>
        </p:txBody>
      </p:sp>
      <p:cxnSp>
        <p:nvCxnSpPr>
          <p:cNvPr id="12" name="Straight Connector 11"/>
          <p:cNvCxnSpPr/>
          <p:nvPr/>
        </p:nvCxnSpPr>
        <p:spPr>
          <a:xfrm>
            <a:off x="539750" y="6381750"/>
            <a:ext cx="8135938" cy="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ransition>
    <p:pull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9" presetClass="entr" presetSubtype="0" accel="100000" fill="hold" nodeType="afterEffect">
                                  <p:stCondLst>
                                    <p:cond delay="0"/>
                                  </p:stCondLst>
                                  <p:childTnLst>
                                    <p:set>
                                      <p:cBhvr>
                                        <p:cTn id="6" dur="1" fill="hold">
                                          <p:stCondLst>
                                            <p:cond delay="0"/>
                                          </p:stCondLst>
                                        </p:cTn>
                                        <p:tgtEl>
                                          <p:spTgt spid="29699"/>
                                        </p:tgtEl>
                                        <p:attrNameLst>
                                          <p:attrName>style.visibility</p:attrName>
                                        </p:attrNameLst>
                                      </p:cBhvr>
                                      <p:to>
                                        <p:strVal val="visible"/>
                                      </p:to>
                                    </p:set>
                                    <p:anim calcmode="lin" valueType="num">
                                      <p:cBhvr>
                                        <p:cTn id="7" dur="500" fill="hold"/>
                                        <p:tgtEl>
                                          <p:spTgt spid="29699"/>
                                        </p:tgtEl>
                                        <p:attrNameLst>
                                          <p:attrName>ppt_h</p:attrName>
                                        </p:attrNameLst>
                                      </p:cBhvr>
                                      <p:tavLst>
                                        <p:tav tm="0">
                                          <p:val>
                                            <p:strVal val="#ppt_h/20"/>
                                          </p:val>
                                        </p:tav>
                                        <p:tav tm="50000">
                                          <p:val>
                                            <p:strVal val="#ppt_h/20"/>
                                          </p:val>
                                        </p:tav>
                                        <p:tav tm="100000">
                                          <p:val>
                                            <p:strVal val="#ppt_h"/>
                                          </p:val>
                                        </p:tav>
                                      </p:tavLst>
                                    </p:anim>
                                    <p:anim calcmode="lin" valueType="num">
                                      <p:cBhvr>
                                        <p:cTn id="8" dur="500" fill="hold"/>
                                        <p:tgtEl>
                                          <p:spTgt spid="29699"/>
                                        </p:tgtEl>
                                        <p:attrNameLst>
                                          <p:attrName>ppt_w</p:attrName>
                                        </p:attrNameLst>
                                      </p:cBhvr>
                                      <p:tavLst>
                                        <p:tav tm="0">
                                          <p:val>
                                            <p:strVal val="#ppt_w+.3"/>
                                          </p:val>
                                        </p:tav>
                                        <p:tav tm="50000">
                                          <p:val>
                                            <p:strVal val="#ppt_w+.3"/>
                                          </p:val>
                                        </p:tav>
                                        <p:tav tm="100000">
                                          <p:val>
                                            <p:strVal val="#ppt_w"/>
                                          </p:val>
                                        </p:tav>
                                      </p:tavLst>
                                    </p:anim>
                                    <p:anim calcmode="lin" valueType="num">
                                      <p:cBhvr>
                                        <p:cTn id="9" dur="500" fill="hold"/>
                                        <p:tgtEl>
                                          <p:spTgt spid="29699"/>
                                        </p:tgtEl>
                                        <p:attrNameLst>
                                          <p:attrName>ppt_x</p:attrName>
                                        </p:attrNameLst>
                                      </p:cBhvr>
                                      <p:tavLst>
                                        <p:tav tm="0">
                                          <p:val>
                                            <p:strVal val="#ppt_x-.3"/>
                                          </p:val>
                                        </p:tav>
                                        <p:tav tm="50000">
                                          <p:val>
                                            <p:strVal val="#ppt_x"/>
                                          </p:val>
                                        </p:tav>
                                        <p:tav tm="100000">
                                          <p:val>
                                            <p:strVal val="#ppt_x"/>
                                          </p:val>
                                        </p:tav>
                                      </p:tavLst>
                                    </p:anim>
                                    <p:anim calcmode="lin" valueType="num">
                                      <p:cBhvr>
                                        <p:cTn id="10" dur="500" fill="hold"/>
                                        <p:tgtEl>
                                          <p:spTgt spid="29699"/>
                                        </p:tgtEl>
                                        <p:attrNameLst>
                                          <p:attrName>ppt_y</p:attrName>
                                        </p:attrNameLst>
                                      </p:cBhvr>
                                      <p:tavLst>
                                        <p:tav tm="0">
                                          <p:val>
                                            <p:strVal val="#ppt_y"/>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39" presetClass="entr" presetSubtype="0" accel="100000" fill="hold" nodeType="clickEffect">
                                  <p:stCondLst>
                                    <p:cond delay="0"/>
                                  </p:stCondLst>
                                  <p:childTnLst>
                                    <p:set>
                                      <p:cBhvr>
                                        <p:cTn id="14" dur="1" fill="hold">
                                          <p:stCondLst>
                                            <p:cond delay="0"/>
                                          </p:stCondLst>
                                        </p:cTn>
                                        <p:tgtEl>
                                          <p:spTgt spid="29700"/>
                                        </p:tgtEl>
                                        <p:attrNameLst>
                                          <p:attrName>style.visibility</p:attrName>
                                        </p:attrNameLst>
                                      </p:cBhvr>
                                      <p:to>
                                        <p:strVal val="visible"/>
                                      </p:to>
                                    </p:set>
                                    <p:anim calcmode="lin" valueType="num">
                                      <p:cBhvr>
                                        <p:cTn id="15" dur="500" fill="hold"/>
                                        <p:tgtEl>
                                          <p:spTgt spid="29700"/>
                                        </p:tgtEl>
                                        <p:attrNameLst>
                                          <p:attrName>ppt_h</p:attrName>
                                        </p:attrNameLst>
                                      </p:cBhvr>
                                      <p:tavLst>
                                        <p:tav tm="0">
                                          <p:val>
                                            <p:strVal val="#ppt_h/20"/>
                                          </p:val>
                                        </p:tav>
                                        <p:tav tm="50000">
                                          <p:val>
                                            <p:strVal val="#ppt_h/20"/>
                                          </p:val>
                                        </p:tav>
                                        <p:tav tm="100000">
                                          <p:val>
                                            <p:strVal val="#ppt_h"/>
                                          </p:val>
                                        </p:tav>
                                      </p:tavLst>
                                    </p:anim>
                                    <p:anim calcmode="lin" valueType="num">
                                      <p:cBhvr>
                                        <p:cTn id="16" dur="500" fill="hold"/>
                                        <p:tgtEl>
                                          <p:spTgt spid="29700"/>
                                        </p:tgtEl>
                                        <p:attrNameLst>
                                          <p:attrName>ppt_w</p:attrName>
                                        </p:attrNameLst>
                                      </p:cBhvr>
                                      <p:tavLst>
                                        <p:tav tm="0">
                                          <p:val>
                                            <p:strVal val="#ppt_w+.3"/>
                                          </p:val>
                                        </p:tav>
                                        <p:tav tm="50000">
                                          <p:val>
                                            <p:strVal val="#ppt_w+.3"/>
                                          </p:val>
                                        </p:tav>
                                        <p:tav tm="100000">
                                          <p:val>
                                            <p:strVal val="#ppt_w"/>
                                          </p:val>
                                        </p:tav>
                                      </p:tavLst>
                                    </p:anim>
                                    <p:anim calcmode="lin" valueType="num">
                                      <p:cBhvr>
                                        <p:cTn id="17" dur="500" fill="hold"/>
                                        <p:tgtEl>
                                          <p:spTgt spid="29700"/>
                                        </p:tgtEl>
                                        <p:attrNameLst>
                                          <p:attrName>ppt_x</p:attrName>
                                        </p:attrNameLst>
                                      </p:cBhvr>
                                      <p:tavLst>
                                        <p:tav tm="0">
                                          <p:val>
                                            <p:strVal val="#ppt_x-.3"/>
                                          </p:val>
                                        </p:tav>
                                        <p:tav tm="50000">
                                          <p:val>
                                            <p:strVal val="#ppt_x"/>
                                          </p:val>
                                        </p:tav>
                                        <p:tav tm="100000">
                                          <p:val>
                                            <p:strVal val="#ppt_x"/>
                                          </p:val>
                                        </p:tav>
                                      </p:tavLst>
                                    </p:anim>
                                    <p:anim calcmode="lin" valueType="num">
                                      <p:cBhvr>
                                        <p:cTn id="18" dur="500" fill="hold"/>
                                        <p:tgtEl>
                                          <p:spTgt spid="2970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fld id="{4B548ED0-F176-42C9-9552-3080C5B8C662}" type="slidenum">
              <a:rPr lang="en-US" smtClean="0"/>
              <a:pPr/>
              <a:t>43</a:t>
            </a:fld>
            <a:endParaRPr lang="en-US" dirty="0"/>
          </a:p>
        </p:txBody>
      </p:sp>
      <p:sp>
        <p:nvSpPr>
          <p:cNvPr id="31" name="Content Placeholder 2"/>
          <p:cNvSpPr>
            <a:spLocks noGrp="1"/>
          </p:cNvSpPr>
          <p:nvPr>
            <p:ph idx="1"/>
          </p:nvPr>
        </p:nvSpPr>
        <p:spPr>
          <a:xfrm>
            <a:off x="457200" y="1196751"/>
            <a:ext cx="8229600" cy="2376265"/>
          </a:xfrm>
        </p:spPr>
        <p:txBody>
          <a:bodyPr/>
          <a:lstStyle/>
          <a:p>
            <a:pPr algn="r" rtl="1">
              <a:lnSpc>
                <a:spcPct val="150000"/>
              </a:lnSpc>
              <a:buFont typeface="Arial" pitchFamily="34" charset="0"/>
              <a:buChar char="•"/>
            </a:pPr>
            <a:r>
              <a:rPr lang="fa-IR" sz="1400" dirty="0">
                <a:cs typeface="2  Nazanin" pitchFamily="2" charset="-78"/>
              </a:rPr>
              <a:t>هوش </a:t>
            </a:r>
            <a:r>
              <a:rPr lang="fa-IR" sz="1400" dirty="0" smtClean="0">
                <a:cs typeface="2  Nazanin" pitchFamily="2" charset="-78"/>
              </a:rPr>
              <a:t>مصنـوعی</a:t>
            </a:r>
            <a:r>
              <a:rPr lang="fa-IR" sz="1400" dirty="0">
                <a:cs typeface="2  Nazanin" pitchFamily="2" charset="-78"/>
              </a:rPr>
              <a:t>، </a:t>
            </a:r>
            <a:r>
              <a:rPr lang="fa-IR" sz="1400" dirty="0" smtClean="0">
                <a:cs typeface="2  Nazanin" pitchFamily="2" charset="-78"/>
              </a:rPr>
              <a:t>مفهـومی اسـت </a:t>
            </a:r>
            <a:r>
              <a:rPr lang="fa-IR" sz="1400" dirty="0">
                <a:cs typeface="2  Nazanin" pitchFamily="2" charset="-78"/>
              </a:rPr>
              <a:t>که نیم‌قرن از </a:t>
            </a:r>
            <a:r>
              <a:rPr lang="fa-IR" sz="1400" dirty="0" smtClean="0">
                <a:cs typeface="2  Nazanin" pitchFamily="2" charset="-78"/>
              </a:rPr>
              <a:t>پیدایـش </a:t>
            </a:r>
            <a:r>
              <a:rPr lang="fa-IR" sz="1400" dirty="0">
                <a:cs typeface="2  Nazanin" pitchFamily="2" charset="-78"/>
              </a:rPr>
              <a:t>آن می‌گذرد و از ابتدا ناظر </a:t>
            </a:r>
            <a:r>
              <a:rPr lang="fa-IR" sz="1400" dirty="0" smtClean="0">
                <a:cs typeface="2  Nazanin" pitchFamily="2" charset="-78"/>
              </a:rPr>
              <a:t>بر تلاش</a:t>
            </a:r>
            <a:br>
              <a:rPr lang="fa-IR" sz="1400" dirty="0" smtClean="0">
                <a:cs typeface="2  Nazanin" pitchFamily="2" charset="-78"/>
              </a:rPr>
            </a:br>
            <a:r>
              <a:rPr lang="fa-IR" sz="1400" dirty="0" smtClean="0">
                <a:cs typeface="2  Nazanin" pitchFamily="2" charset="-78"/>
              </a:rPr>
              <a:t> انسـان </a:t>
            </a:r>
            <a:r>
              <a:rPr lang="fa-IR" sz="1400" dirty="0">
                <a:cs typeface="2  Nazanin" pitchFamily="2" charset="-78"/>
              </a:rPr>
              <a:t>برای </a:t>
            </a:r>
            <a:r>
              <a:rPr lang="fa-IR" sz="1400" dirty="0" smtClean="0">
                <a:cs typeface="2  Nazanin" pitchFamily="2" charset="-78"/>
              </a:rPr>
              <a:t>ساختـن </a:t>
            </a:r>
            <a:r>
              <a:rPr lang="fa-IR" sz="1400" dirty="0">
                <a:cs typeface="2  Nazanin" pitchFamily="2" charset="-78"/>
              </a:rPr>
              <a:t>سیستمی </a:t>
            </a:r>
            <a:r>
              <a:rPr lang="fa-IR" sz="1400" dirty="0" smtClean="0">
                <a:cs typeface="2  Nazanin" pitchFamily="2" charset="-78"/>
              </a:rPr>
              <a:t>برگرفتـه </a:t>
            </a:r>
            <a:r>
              <a:rPr lang="fa-IR" sz="1400" dirty="0">
                <a:cs typeface="2  Nazanin" pitchFamily="2" charset="-78"/>
              </a:rPr>
              <a:t>از انسان، بوده تا بتواند </a:t>
            </a:r>
            <a:r>
              <a:rPr lang="fa-IR" sz="1400" dirty="0" smtClean="0">
                <a:cs typeface="2  Nazanin" pitchFamily="2" charset="-78"/>
              </a:rPr>
              <a:t>رفتـارهای انسانی </a:t>
            </a:r>
            <a:r>
              <a:rPr lang="fa-IR" sz="1400" dirty="0">
                <a:cs typeface="2  Nazanin" pitchFamily="2" charset="-78"/>
              </a:rPr>
              <a:t>را </a:t>
            </a:r>
            <a:r>
              <a:rPr lang="fa-IR" sz="1400" dirty="0" smtClean="0">
                <a:cs typeface="2  Nazanin" pitchFamily="2" charset="-78"/>
              </a:rPr>
              <a:t>تقلیـد</a:t>
            </a:r>
            <a:br>
              <a:rPr lang="fa-IR" sz="1400" dirty="0" smtClean="0">
                <a:cs typeface="2  Nazanin" pitchFamily="2" charset="-78"/>
              </a:rPr>
            </a:br>
            <a:r>
              <a:rPr lang="fa-IR" sz="1400" dirty="0" smtClean="0">
                <a:cs typeface="2  Nazanin" pitchFamily="2" charset="-78"/>
              </a:rPr>
              <a:t> </a:t>
            </a:r>
            <a:r>
              <a:rPr lang="fa-IR" sz="1400" dirty="0">
                <a:cs typeface="2  Nazanin" pitchFamily="2" charset="-78"/>
              </a:rPr>
              <a:t>کرده و در </a:t>
            </a:r>
            <a:r>
              <a:rPr lang="fa-IR" sz="1400" dirty="0" smtClean="0">
                <a:cs typeface="2  Nazanin" pitchFamily="2" charset="-78"/>
              </a:rPr>
              <a:t>شرایـط </a:t>
            </a:r>
            <a:r>
              <a:rPr lang="fa-IR" sz="1400" dirty="0">
                <a:cs typeface="2  Nazanin" pitchFamily="2" charset="-78"/>
              </a:rPr>
              <a:t>مختلف با استفاده از کامپیو‌تر، سیستم‌های خبره و </a:t>
            </a:r>
            <a:r>
              <a:rPr lang="fa-IR" sz="1400" dirty="0" smtClean="0">
                <a:cs typeface="2  Nazanin" pitchFamily="2" charset="-78"/>
              </a:rPr>
              <a:t>الگـوریتـم‌ها </a:t>
            </a:r>
            <a:r>
              <a:rPr lang="fa-IR" sz="1400" dirty="0">
                <a:cs typeface="2  Nazanin" pitchFamily="2" charset="-78"/>
              </a:rPr>
              <a:t>و </a:t>
            </a:r>
            <a:r>
              <a:rPr lang="fa-IR" sz="1400" dirty="0" smtClean="0">
                <a:cs typeface="2  Nazanin" pitchFamily="2" charset="-78"/>
              </a:rPr>
              <a:t>داده‌ها</a:t>
            </a:r>
            <a:br>
              <a:rPr lang="fa-IR" sz="1400" dirty="0" smtClean="0">
                <a:cs typeface="2  Nazanin" pitchFamily="2" charset="-78"/>
              </a:rPr>
            </a:br>
            <a:r>
              <a:rPr lang="fa-IR" sz="1400" dirty="0" smtClean="0">
                <a:cs typeface="2  Nazanin" pitchFamily="2" charset="-78"/>
              </a:rPr>
              <a:t>، </a:t>
            </a:r>
            <a:r>
              <a:rPr lang="fa-IR" sz="1400" dirty="0">
                <a:cs typeface="2  Nazanin" pitchFamily="2" charset="-78"/>
              </a:rPr>
              <a:t>تصمیماتی حرفه‌ای و هوشمند بگیرد و با تکیه بر مزایای خود، از </a:t>
            </a:r>
            <a:r>
              <a:rPr lang="fa-IR" sz="1400" dirty="0" smtClean="0">
                <a:cs typeface="2  Nazanin" pitchFamily="2" charset="-78"/>
              </a:rPr>
              <a:t>اشتباهات نیـروی انسـانی</a:t>
            </a:r>
            <a:br>
              <a:rPr lang="fa-IR" sz="1400" dirty="0" smtClean="0">
                <a:cs typeface="2  Nazanin" pitchFamily="2" charset="-78"/>
              </a:rPr>
            </a:br>
            <a:r>
              <a:rPr lang="fa-IR" sz="1400" dirty="0" smtClean="0">
                <a:cs typeface="2  Nazanin" pitchFamily="2" charset="-78"/>
              </a:rPr>
              <a:t> </a:t>
            </a:r>
            <a:r>
              <a:rPr lang="fa-IR" sz="1400" dirty="0">
                <a:cs typeface="2  Nazanin" pitchFamily="2" charset="-78"/>
              </a:rPr>
              <a:t>جلوگیری کرده و از </a:t>
            </a:r>
            <a:r>
              <a:rPr lang="fa-IR" sz="1400" dirty="0" smtClean="0">
                <a:cs typeface="2  Nazanin" pitchFamily="2" charset="-78"/>
              </a:rPr>
              <a:t>تجـمع </a:t>
            </a:r>
            <a:r>
              <a:rPr lang="fa-IR" sz="1400" dirty="0">
                <a:cs typeface="2  Nazanin" pitchFamily="2" charset="-78"/>
              </a:rPr>
              <a:t>مهارت‌های خبرگان </a:t>
            </a:r>
            <a:r>
              <a:rPr lang="fa-IR" sz="1400" dirty="0" smtClean="0">
                <a:cs typeface="2  Nazanin" pitchFamily="2" charset="-78"/>
              </a:rPr>
              <a:t>بـهره‌برداری </a:t>
            </a:r>
            <a:r>
              <a:rPr lang="fa-IR" sz="1400" dirty="0">
                <a:cs typeface="2  Nazanin" pitchFamily="2" charset="-78"/>
              </a:rPr>
              <a:t>کند. با </a:t>
            </a:r>
            <a:r>
              <a:rPr lang="fa-IR" sz="1400" dirty="0" smtClean="0">
                <a:cs typeface="2  Nazanin" pitchFamily="2" charset="-78"/>
              </a:rPr>
              <a:t>پیشرفت </a:t>
            </a:r>
            <a:r>
              <a:rPr lang="fa-IR" sz="1400" dirty="0">
                <a:cs typeface="2  Nazanin" pitchFamily="2" charset="-78"/>
              </a:rPr>
              <a:t>علم، </a:t>
            </a:r>
            <a:r>
              <a:rPr lang="fa-IR" sz="1400" dirty="0" smtClean="0">
                <a:cs typeface="2  Nazanin" pitchFamily="2" charset="-78"/>
              </a:rPr>
              <a:t>دانـش و</a:t>
            </a:r>
            <a:br>
              <a:rPr lang="fa-IR" sz="1400" dirty="0" smtClean="0">
                <a:cs typeface="2  Nazanin" pitchFamily="2" charset="-78"/>
              </a:rPr>
            </a:br>
            <a:r>
              <a:rPr lang="fa-IR" sz="1400" dirty="0" smtClean="0">
                <a:cs typeface="2  Nazanin" pitchFamily="2" charset="-78"/>
              </a:rPr>
              <a:t> </a:t>
            </a:r>
            <a:r>
              <a:rPr lang="fa-IR" sz="1400" dirty="0">
                <a:cs typeface="2  Nazanin" pitchFamily="2" charset="-78"/>
              </a:rPr>
              <a:t>گسترش این نوع هوش تلاش می‌شود تا از هوش مصنوعی در رشته‌ها </a:t>
            </a:r>
            <a:r>
              <a:rPr lang="fa-IR" sz="1400" dirty="0" smtClean="0">
                <a:cs typeface="2  Nazanin" pitchFamily="2" charset="-78"/>
              </a:rPr>
              <a:t>و </a:t>
            </a:r>
            <a:r>
              <a:rPr lang="fa-IR" sz="1400" dirty="0">
                <a:cs typeface="2  Nazanin" pitchFamily="2" charset="-78"/>
              </a:rPr>
              <a:t>زمینه‌های </a:t>
            </a:r>
            <a:r>
              <a:rPr lang="fa-IR" sz="1400" dirty="0" smtClean="0">
                <a:cs typeface="2  Nazanin" pitchFamily="2" charset="-78"/>
              </a:rPr>
              <a:t>بیشتری</a:t>
            </a:r>
            <a:br>
              <a:rPr lang="fa-IR" sz="1400" dirty="0" smtClean="0">
                <a:cs typeface="2  Nazanin" pitchFamily="2" charset="-78"/>
              </a:rPr>
            </a:br>
            <a:r>
              <a:rPr lang="fa-IR" sz="1400" dirty="0" smtClean="0">
                <a:cs typeface="2  Nazanin" pitchFamily="2" charset="-78"/>
              </a:rPr>
              <a:t> </a:t>
            </a:r>
            <a:r>
              <a:rPr lang="fa-IR" sz="1400" dirty="0">
                <a:cs typeface="2  Nazanin" pitchFamily="2" charset="-78"/>
              </a:rPr>
              <a:t>استفاده شود</a:t>
            </a:r>
            <a:r>
              <a:rPr lang="fa-IR" sz="1400" dirty="0" smtClean="0">
                <a:cs typeface="2  Nazanin" pitchFamily="2" charset="-78"/>
              </a:rPr>
              <a:t>.</a:t>
            </a:r>
          </a:p>
        </p:txBody>
      </p:sp>
      <p:sp>
        <p:nvSpPr>
          <p:cNvPr id="32" name="Slide Number Placeholder 4"/>
          <p:cNvSpPr txBox="1">
            <a:spLocks/>
          </p:cNvSpPr>
          <p:nvPr/>
        </p:nvSpPr>
        <p:spPr bwMode="auto">
          <a:xfrm>
            <a:off x="6588125" y="6237288"/>
            <a:ext cx="21336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2C990E-8F03-4774-B9ED-7EFF724C83C3}" type="slidenum">
              <a:rPr kumimoji="0" lang="tr-TR" sz="1400" b="0" i="1"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tr-TR" sz="1400" b="0" i="1" u="none" strike="noStrike" kern="1200" cap="none" spc="0" normalizeH="0" baseline="0" noProof="0">
              <a:ln>
                <a:noFill/>
              </a:ln>
              <a:solidFill>
                <a:schemeClr val="tx1"/>
              </a:solidFill>
              <a:effectLst/>
              <a:uLnTx/>
              <a:uFillTx/>
              <a:latin typeface="+mn-lt"/>
              <a:ea typeface="+mn-ea"/>
              <a:cs typeface="+mn-cs"/>
            </a:endParaRPr>
          </a:p>
        </p:txBody>
      </p:sp>
      <p:sp>
        <p:nvSpPr>
          <p:cNvPr id="33" name="Footer Placeholder 3"/>
          <p:cNvSpPr txBox="1">
            <a:spLocks/>
          </p:cNvSpPr>
          <p:nvPr/>
        </p:nvSpPr>
        <p:spPr bwMode="auto">
          <a:xfrm>
            <a:off x="550862" y="136170"/>
            <a:ext cx="8413626" cy="2873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defPPr>
              <a:defRPr lang="tr-TR"/>
            </a:defPPr>
            <a:lvl1pPr algn="l" rtl="0" fontAlgn="base">
              <a:spcBef>
                <a:spcPct val="0"/>
              </a:spcBef>
              <a:spcAft>
                <a:spcPct val="0"/>
              </a:spcAft>
              <a:defRPr sz="1000" i="1" kern="1200">
                <a:solidFill>
                  <a:schemeClr val="tx1"/>
                </a:solidFill>
                <a:latin typeface="+mn-lt"/>
                <a:ea typeface="+mn-ea"/>
                <a:cs typeface="+mn-cs"/>
              </a:defRPr>
            </a:lvl1pPr>
            <a:lvl2pPr marL="457200" algn="l" rtl="0" fontAlgn="base">
              <a:spcBef>
                <a:spcPct val="0"/>
              </a:spcBef>
              <a:spcAft>
                <a:spcPct val="0"/>
              </a:spcAft>
              <a:defRPr sz="3200" kern="1200">
                <a:solidFill>
                  <a:schemeClr val="tx1"/>
                </a:solidFill>
                <a:latin typeface="Palatino Linotype" pitchFamily="18" charset="0"/>
                <a:ea typeface="+mn-ea"/>
                <a:cs typeface="+mn-cs"/>
              </a:defRPr>
            </a:lvl2pPr>
            <a:lvl3pPr marL="914400" algn="l" rtl="0" fontAlgn="base">
              <a:spcBef>
                <a:spcPct val="0"/>
              </a:spcBef>
              <a:spcAft>
                <a:spcPct val="0"/>
              </a:spcAft>
              <a:defRPr sz="3200" kern="1200">
                <a:solidFill>
                  <a:schemeClr val="tx1"/>
                </a:solidFill>
                <a:latin typeface="Palatino Linotype" pitchFamily="18" charset="0"/>
                <a:ea typeface="+mn-ea"/>
                <a:cs typeface="+mn-cs"/>
              </a:defRPr>
            </a:lvl3pPr>
            <a:lvl4pPr marL="1371600" algn="l" rtl="0" fontAlgn="base">
              <a:spcBef>
                <a:spcPct val="0"/>
              </a:spcBef>
              <a:spcAft>
                <a:spcPct val="0"/>
              </a:spcAft>
              <a:defRPr sz="3200" kern="1200">
                <a:solidFill>
                  <a:schemeClr val="tx1"/>
                </a:solidFill>
                <a:latin typeface="Palatino Linotype" pitchFamily="18" charset="0"/>
                <a:ea typeface="+mn-ea"/>
                <a:cs typeface="+mn-cs"/>
              </a:defRPr>
            </a:lvl4pPr>
            <a:lvl5pPr marL="1828800" algn="l" rtl="0" fontAlgn="base">
              <a:spcBef>
                <a:spcPct val="0"/>
              </a:spcBef>
              <a:spcAft>
                <a:spcPct val="0"/>
              </a:spcAft>
              <a:defRPr sz="3200" kern="1200">
                <a:solidFill>
                  <a:schemeClr val="tx1"/>
                </a:solidFill>
                <a:latin typeface="Palatino Linotype" pitchFamily="18" charset="0"/>
                <a:ea typeface="+mn-ea"/>
                <a:cs typeface="+mn-cs"/>
              </a:defRPr>
            </a:lvl5pPr>
            <a:lvl6pPr marL="2286000" algn="l" defTabSz="914400" rtl="0" eaLnBrk="1" latinLnBrk="0" hangingPunct="1">
              <a:defRPr sz="3200" kern="1200">
                <a:solidFill>
                  <a:schemeClr val="tx1"/>
                </a:solidFill>
                <a:latin typeface="Palatino Linotype" pitchFamily="18" charset="0"/>
                <a:ea typeface="+mn-ea"/>
                <a:cs typeface="+mn-cs"/>
              </a:defRPr>
            </a:lvl6pPr>
            <a:lvl7pPr marL="2743200" algn="l" defTabSz="914400" rtl="0" eaLnBrk="1" latinLnBrk="0" hangingPunct="1">
              <a:defRPr sz="3200" kern="1200">
                <a:solidFill>
                  <a:schemeClr val="tx1"/>
                </a:solidFill>
                <a:latin typeface="Palatino Linotype" pitchFamily="18" charset="0"/>
                <a:ea typeface="+mn-ea"/>
                <a:cs typeface="+mn-cs"/>
              </a:defRPr>
            </a:lvl7pPr>
            <a:lvl8pPr marL="3200400" algn="l" defTabSz="914400" rtl="0" eaLnBrk="1" latinLnBrk="0" hangingPunct="1">
              <a:defRPr sz="3200" kern="1200">
                <a:solidFill>
                  <a:schemeClr val="tx1"/>
                </a:solidFill>
                <a:latin typeface="Palatino Linotype" pitchFamily="18" charset="0"/>
                <a:ea typeface="+mn-ea"/>
                <a:cs typeface="+mn-cs"/>
              </a:defRPr>
            </a:lvl8pPr>
            <a:lvl9pPr marL="3657600" algn="l" defTabSz="914400" rtl="0" eaLnBrk="1" latinLnBrk="0" hangingPunct="1">
              <a:defRPr sz="3200" kern="1200">
                <a:solidFill>
                  <a:schemeClr val="tx1"/>
                </a:solidFill>
                <a:latin typeface="Palatino Linotype" pitchFamily="18" charset="0"/>
                <a:ea typeface="+mn-ea"/>
                <a:cs typeface="+mn-cs"/>
              </a:defRPr>
            </a:lvl9pPr>
          </a:lstStyle>
          <a:p>
            <a:pPr>
              <a:defRPr/>
            </a:pPr>
            <a:r>
              <a:rPr lang="tr-TR" b="1" dirty="0"/>
              <a:t>Machine </a:t>
            </a:r>
            <a:r>
              <a:rPr lang="tr-TR" b="1" dirty="0" smtClean="0"/>
              <a:t>Learning</a:t>
            </a:r>
            <a:r>
              <a:rPr lang="en-US" b="1" dirty="0" smtClean="0"/>
              <a:t>					</a:t>
            </a:r>
            <a:r>
              <a:rPr lang="fa-IR" b="1" dirty="0" smtClean="0"/>
              <a:t>             </a:t>
            </a:r>
            <a:r>
              <a:rPr lang="en-US" b="1" dirty="0" smtClean="0"/>
              <a:t>	</a:t>
            </a:r>
            <a:r>
              <a:rPr lang="fa-IR" b="1" dirty="0" smtClean="0"/>
              <a:t>	</a:t>
            </a:r>
            <a:r>
              <a:rPr lang="fa-IR" sz="1200" b="1" i="0" dirty="0">
                <a:latin typeface="Lucida Bright" pitchFamily="18" charset="0"/>
                <a:cs typeface="2  Nazanin" pitchFamily="2" charset="-78"/>
              </a:rPr>
              <a:t>یادگیری ماشین</a:t>
            </a:r>
            <a:endParaRPr lang="en-US" sz="2000" b="1" i="0" dirty="0">
              <a:latin typeface="Lucida Bright" pitchFamily="18" charset="0"/>
              <a:cs typeface="2  Nazanin" pitchFamily="2" charset="-78"/>
            </a:endParaRPr>
          </a:p>
        </p:txBody>
      </p:sp>
      <p:sp>
        <p:nvSpPr>
          <p:cNvPr id="34" name="Title 1"/>
          <p:cNvSpPr txBox="1">
            <a:spLocks/>
          </p:cNvSpPr>
          <p:nvPr/>
        </p:nvSpPr>
        <p:spPr bwMode="auto">
          <a:xfrm>
            <a:off x="457200" y="621506"/>
            <a:ext cx="8229600" cy="5032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nchor="ctr"/>
          <a:lstStyle>
            <a:lvl1pPr eaLnBrk="0" hangingPunct="0">
              <a:defRPr sz="3200">
                <a:solidFill>
                  <a:schemeClr val="tx1"/>
                </a:solidFill>
                <a:latin typeface="Palatino Linotype" pitchFamily="18" charset="0"/>
              </a:defRPr>
            </a:lvl1pPr>
            <a:lvl2pPr marL="742950" indent="-285750" eaLnBrk="0" hangingPunct="0">
              <a:defRPr sz="3200">
                <a:solidFill>
                  <a:schemeClr val="tx1"/>
                </a:solidFill>
                <a:latin typeface="Palatino Linotype" pitchFamily="18" charset="0"/>
              </a:defRPr>
            </a:lvl2pPr>
            <a:lvl3pPr marL="1143000" indent="-228600" eaLnBrk="0" hangingPunct="0">
              <a:defRPr sz="3200">
                <a:solidFill>
                  <a:schemeClr val="tx1"/>
                </a:solidFill>
                <a:latin typeface="Palatino Linotype" pitchFamily="18" charset="0"/>
              </a:defRPr>
            </a:lvl3pPr>
            <a:lvl4pPr marL="1600200" indent="-228600" eaLnBrk="0" hangingPunct="0">
              <a:defRPr sz="3200">
                <a:solidFill>
                  <a:schemeClr val="tx1"/>
                </a:solidFill>
                <a:latin typeface="Palatino Linotype" pitchFamily="18" charset="0"/>
              </a:defRPr>
            </a:lvl4pPr>
            <a:lvl5pPr marL="2057400" indent="-228600" eaLnBrk="0" hangingPunct="0">
              <a:defRPr sz="3200">
                <a:solidFill>
                  <a:schemeClr val="tx1"/>
                </a:solidFill>
                <a:latin typeface="Palatino Linotype" pitchFamily="18" charset="0"/>
              </a:defRPr>
            </a:lvl5pPr>
            <a:lvl6pPr marL="2514600" indent="-228600" eaLnBrk="0" fontAlgn="base" hangingPunct="0">
              <a:spcBef>
                <a:spcPct val="0"/>
              </a:spcBef>
              <a:spcAft>
                <a:spcPct val="0"/>
              </a:spcAft>
              <a:defRPr sz="3200">
                <a:solidFill>
                  <a:schemeClr val="tx1"/>
                </a:solidFill>
                <a:latin typeface="Palatino Linotype" pitchFamily="18" charset="0"/>
              </a:defRPr>
            </a:lvl6pPr>
            <a:lvl7pPr marL="2971800" indent="-228600" eaLnBrk="0" fontAlgn="base" hangingPunct="0">
              <a:spcBef>
                <a:spcPct val="0"/>
              </a:spcBef>
              <a:spcAft>
                <a:spcPct val="0"/>
              </a:spcAft>
              <a:defRPr sz="3200">
                <a:solidFill>
                  <a:schemeClr val="tx1"/>
                </a:solidFill>
                <a:latin typeface="Palatino Linotype" pitchFamily="18" charset="0"/>
              </a:defRPr>
            </a:lvl7pPr>
            <a:lvl8pPr marL="3429000" indent="-228600" eaLnBrk="0" fontAlgn="base" hangingPunct="0">
              <a:spcBef>
                <a:spcPct val="0"/>
              </a:spcBef>
              <a:spcAft>
                <a:spcPct val="0"/>
              </a:spcAft>
              <a:defRPr sz="3200">
                <a:solidFill>
                  <a:schemeClr val="tx1"/>
                </a:solidFill>
                <a:latin typeface="Palatino Linotype" pitchFamily="18" charset="0"/>
              </a:defRPr>
            </a:lvl8pPr>
            <a:lvl9pPr marL="3886200" indent="-228600" eaLnBrk="0" fontAlgn="base" hangingPunct="0">
              <a:spcBef>
                <a:spcPct val="0"/>
              </a:spcBef>
              <a:spcAft>
                <a:spcPct val="0"/>
              </a:spcAft>
              <a:defRPr sz="3200">
                <a:solidFill>
                  <a:schemeClr val="tx1"/>
                </a:solidFill>
                <a:latin typeface="Palatino Linotype" pitchFamily="18" charset="0"/>
              </a:defRPr>
            </a:lvl9pPr>
          </a:lstStyle>
          <a:p>
            <a:pPr algn="r" rtl="1"/>
            <a:r>
              <a:rPr lang="fa-IR" sz="2000" b="1" dirty="0" smtClean="0">
                <a:solidFill>
                  <a:schemeClr val="bg2"/>
                </a:solidFill>
                <a:latin typeface="Lucida Bright" pitchFamily="18" charset="0"/>
                <a:cs typeface="2  Nazanin" pitchFamily="2" charset="-78"/>
              </a:rPr>
              <a:t>هوش و آینده:</a:t>
            </a:r>
            <a:endParaRPr lang="en-US" sz="2000" b="1" dirty="0">
              <a:solidFill>
                <a:schemeClr val="bg2"/>
              </a:solidFill>
              <a:latin typeface="Lucida Bright" pitchFamily="18" charset="0"/>
              <a:cs typeface="2  Nazanin" pitchFamily="2" charset="-78"/>
            </a:endParaRPr>
          </a:p>
        </p:txBody>
      </p:sp>
      <p:pic>
        <p:nvPicPr>
          <p:cNvPr id="35" name="Picture 34"/>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251520" y="873125"/>
            <a:ext cx="3057128" cy="2292846"/>
          </a:xfrm>
          <a:prstGeom prst="rect">
            <a:avLst/>
          </a:prstGeom>
        </p:spPr>
      </p:pic>
      <p:pic>
        <p:nvPicPr>
          <p:cNvPr id="36" name="Picture 35"/>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6257764" y="3573016"/>
            <a:ext cx="2029073" cy="2592288"/>
          </a:xfrm>
          <a:prstGeom prst="rect">
            <a:avLst/>
          </a:prstGeom>
        </p:spPr>
      </p:pic>
      <p:sp>
        <p:nvSpPr>
          <p:cNvPr id="37" name="Content Placeholder 2"/>
          <p:cNvSpPr txBox="1">
            <a:spLocks/>
          </p:cNvSpPr>
          <p:nvPr/>
        </p:nvSpPr>
        <p:spPr bwMode="auto">
          <a:xfrm>
            <a:off x="251521" y="3429000"/>
            <a:ext cx="5976664" cy="302433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bg2"/>
              </a:buClr>
              <a:buSzPct val="75000"/>
              <a:buFont typeface="Wingdings" pitchFamily="2" charset="2"/>
              <a:buChar char="n"/>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itchFamily="2" charset="2"/>
              <a:buChar char="¨"/>
              <a:defRPr sz="2000">
                <a:solidFill>
                  <a:schemeClr val="tx1"/>
                </a:solidFill>
                <a:latin typeface="+mn-lt"/>
              </a:defRPr>
            </a:lvl2pPr>
            <a:lvl3pPr marL="1143000" indent="-228600" algn="l" rtl="0" eaLnBrk="0" fontAlgn="base" hangingPunct="0">
              <a:spcBef>
                <a:spcPct val="20000"/>
              </a:spcBef>
              <a:spcAft>
                <a:spcPct val="0"/>
              </a:spcAft>
              <a:buClr>
                <a:schemeClr val="bg2"/>
              </a:buClr>
              <a:buSzPct val="65000"/>
              <a:buFont typeface="Wingdings" pitchFamily="2" charset="2"/>
              <a:buChar char="n"/>
              <a:defRPr>
                <a:solidFill>
                  <a:schemeClr val="tx1"/>
                </a:solidFill>
                <a:latin typeface="+mn-lt"/>
              </a:defRPr>
            </a:lvl3pPr>
            <a:lvl4pPr marL="1600200" indent="-228600" algn="l" rtl="0" eaLnBrk="0" fontAlgn="base" hangingPunct="0">
              <a:spcBef>
                <a:spcPct val="20000"/>
              </a:spcBef>
              <a:spcAft>
                <a:spcPct val="0"/>
              </a:spcAft>
              <a:buClr>
                <a:schemeClr val="accent2"/>
              </a:buClr>
              <a:buSzPct val="70000"/>
              <a:buFont typeface="Wingdings" pitchFamily="2" charset="2"/>
              <a:buChar char="¨"/>
              <a:defRPr>
                <a:solidFill>
                  <a:schemeClr val="tx1"/>
                </a:solidFill>
                <a:latin typeface="+mn-lt"/>
              </a:defRPr>
            </a:lvl4pPr>
            <a:lvl5pPr marL="2057400" indent="-228600" algn="l" rtl="0" eaLnBrk="0" fontAlgn="base" hangingPunct="0">
              <a:spcBef>
                <a:spcPct val="20000"/>
              </a:spcBef>
              <a:spcAft>
                <a:spcPct val="0"/>
              </a:spcAft>
              <a:buClr>
                <a:schemeClr val="bg2"/>
              </a:buClr>
              <a:buFont typeface="Wingdings" pitchFamily="2" charset="2"/>
              <a:buChar char="§"/>
              <a:defRPr>
                <a:solidFill>
                  <a:schemeClr val="tx1"/>
                </a:solidFill>
                <a:latin typeface="+mn-lt"/>
              </a:defRPr>
            </a:lvl5pPr>
            <a:lvl6pPr marL="2514600" indent="-228600" algn="l" rtl="0" fontAlgn="base">
              <a:spcBef>
                <a:spcPct val="20000"/>
              </a:spcBef>
              <a:spcAft>
                <a:spcPct val="0"/>
              </a:spcAft>
              <a:buClr>
                <a:schemeClr val="bg2"/>
              </a:buClr>
              <a:buFont typeface="Wingdings" pitchFamily="2" charset="2"/>
              <a:buChar char="§"/>
              <a:defRPr>
                <a:solidFill>
                  <a:schemeClr val="tx1"/>
                </a:solidFill>
                <a:latin typeface="+mn-lt"/>
              </a:defRPr>
            </a:lvl6pPr>
            <a:lvl7pPr marL="2971800" indent="-228600" algn="l" rtl="0" fontAlgn="base">
              <a:spcBef>
                <a:spcPct val="20000"/>
              </a:spcBef>
              <a:spcAft>
                <a:spcPct val="0"/>
              </a:spcAft>
              <a:buClr>
                <a:schemeClr val="bg2"/>
              </a:buClr>
              <a:buFont typeface="Wingdings" pitchFamily="2" charset="2"/>
              <a:buChar char="§"/>
              <a:defRPr>
                <a:solidFill>
                  <a:schemeClr val="tx1"/>
                </a:solidFill>
                <a:latin typeface="+mn-lt"/>
              </a:defRPr>
            </a:lvl7pPr>
            <a:lvl8pPr marL="3429000" indent="-228600" algn="l" rtl="0" fontAlgn="base">
              <a:spcBef>
                <a:spcPct val="20000"/>
              </a:spcBef>
              <a:spcAft>
                <a:spcPct val="0"/>
              </a:spcAft>
              <a:buClr>
                <a:schemeClr val="bg2"/>
              </a:buClr>
              <a:buFont typeface="Wingdings" pitchFamily="2" charset="2"/>
              <a:buChar char="§"/>
              <a:defRPr>
                <a:solidFill>
                  <a:schemeClr val="tx1"/>
                </a:solidFill>
                <a:latin typeface="+mn-lt"/>
              </a:defRPr>
            </a:lvl8pPr>
            <a:lvl9pPr marL="3886200" indent="-228600" algn="l" rtl="0" fontAlgn="base">
              <a:spcBef>
                <a:spcPct val="20000"/>
              </a:spcBef>
              <a:spcAft>
                <a:spcPct val="0"/>
              </a:spcAft>
              <a:buClr>
                <a:schemeClr val="bg2"/>
              </a:buClr>
              <a:buFont typeface="Wingdings" pitchFamily="2" charset="2"/>
              <a:buChar char="§"/>
              <a:defRPr>
                <a:solidFill>
                  <a:schemeClr val="tx1"/>
                </a:solidFill>
                <a:latin typeface="+mn-lt"/>
              </a:defRPr>
            </a:lvl9pPr>
          </a:lstStyle>
          <a:p>
            <a:pPr algn="just" rtl="1">
              <a:lnSpc>
                <a:spcPct val="150000"/>
              </a:lnSpc>
              <a:buFont typeface="Arial" pitchFamily="34" charset="0"/>
              <a:buChar char="•"/>
            </a:pPr>
            <a:r>
              <a:rPr lang="fa-IR" sz="1400" dirty="0">
                <a:cs typeface="2  Nazanin" pitchFamily="2" charset="-78"/>
              </a:rPr>
              <a:t>هوش مصنوعی هنوز راه درازی در پیش دارد، شبکه عصبی که در </a:t>
            </a:r>
            <a:r>
              <a:rPr lang="fa-IR" sz="1400" dirty="0" smtClean="0">
                <a:cs typeface="2  Nazanin" pitchFamily="2" charset="-78"/>
              </a:rPr>
              <a:t>سال های </a:t>
            </a:r>
            <a:r>
              <a:rPr lang="fa-IR" sz="1400" dirty="0">
                <a:cs typeface="2  Nazanin" pitchFamily="2" charset="-78"/>
              </a:rPr>
              <a:t>گذشته شاهد تغییرات </a:t>
            </a:r>
            <a:r>
              <a:rPr lang="fa-IR" sz="1400" dirty="0" smtClean="0">
                <a:cs typeface="2  Nazanin" pitchFamily="2" charset="-78"/>
              </a:rPr>
              <a:t>عمده ای </a:t>
            </a:r>
            <a:r>
              <a:rPr lang="fa-IR" sz="1400" dirty="0">
                <a:cs typeface="2  Nazanin" pitchFamily="2" charset="-78"/>
              </a:rPr>
              <a:t>نیز بوده است هر روز به دوران رشد و بلوغ خود </a:t>
            </a:r>
            <a:r>
              <a:rPr lang="fa-IR" sz="1400" dirty="0" smtClean="0">
                <a:cs typeface="2  Nazanin" pitchFamily="2" charset="-78"/>
              </a:rPr>
              <a:t>نزدیک تر </a:t>
            </a:r>
            <a:r>
              <a:rPr lang="fa-IR" sz="1400" dirty="0">
                <a:cs typeface="2  Nazanin" pitchFamily="2" charset="-78"/>
              </a:rPr>
              <a:t>می شود. به عنوان مثال پژوهشگران پیش بینی </a:t>
            </a:r>
            <a:r>
              <a:rPr lang="fa-IR" sz="1400" dirty="0" smtClean="0">
                <a:cs typeface="2  Nazanin" pitchFamily="2" charset="-78"/>
              </a:rPr>
              <a:t>می کنند </a:t>
            </a:r>
            <a:r>
              <a:rPr lang="fa-IR" sz="1400" dirty="0">
                <a:cs typeface="2  Nazanin" pitchFamily="2" charset="-78"/>
              </a:rPr>
              <a:t>که به کمک فناوی </a:t>
            </a:r>
            <a:r>
              <a:rPr lang="fa-IR" sz="1400" dirty="0" smtClean="0">
                <a:cs typeface="2  Nazanin" pitchFamily="2" charset="-78"/>
              </a:rPr>
              <a:t>نرم افزاری </a:t>
            </a:r>
            <a:r>
              <a:rPr lang="fa-IR" sz="1400" dirty="0">
                <a:cs typeface="2  Nazanin" pitchFamily="2" charset="-78"/>
              </a:rPr>
              <a:t>جدید </a:t>
            </a:r>
            <a:r>
              <a:rPr lang="fa-IR" sz="1400" dirty="0" smtClean="0">
                <a:cs typeface="2  Nazanin" pitchFamily="2" charset="-78"/>
              </a:rPr>
              <a:t>شبکه های </a:t>
            </a:r>
            <a:r>
              <a:rPr lang="fa-IR" sz="1400" dirty="0">
                <a:cs typeface="2  Nazanin" pitchFamily="2" charset="-78"/>
              </a:rPr>
              <a:t>عصبی بتوان پیش </a:t>
            </a:r>
            <a:r>
              <a:rPr lang="fa-IR" sz="1400" dirty="0" smtClean="0">
                <a:cs typeface="2  Nazanin" pitchFamily="2" charset="-78"/>
              </a:rPr>
              <a:t>بینی های </a:t>
            </a:r>
            <a:r>
              <a:rPr lang="fa-IR" sz="1400" dirty="0">
                <a:cs typeface="2  Nazanin" pitchFamily="2" charset="-78"/>
              </a:rPr>
              <a:t>بسیار دقیقی از مکان فیزیکی سیاره ها </a:t>
            </a:r>
            <a:r>
              <a:rPr lang="fa-IR" sz="1400" dirty="0" smtClean="0">
                <a:cs typeface="2  Nazanin" pitchFamily="2" charset="-78"/>
              </a:rPr>
              <a:t>درسال های </a:t>
            </a:r>
            <a:r>
              <a:rPr lang="fa-IR" sz="1400" dirty="0">
                <a:cs typeface="2  Nazanin" pitchFamily="2" charset="-78"/>
              </a:rPr>
              <a:t>آتی و اوضاع کره زمین از نظر شرایط زیست محیطی و غیره نیز </a:t>
            </a:r>
            <a:r>
              <a:rPr lang="fa-IR" sz="1400" dirty="0" smtClean="0">
                <a:cs typeface="2  Nazanin" pitchFamily="2" charset="-78"/>
              </a:rPr>
              <a:t>کسب کنند. </a:t>
            </a:r>
            <a:r>
              <a:rPr lang="fa-IR" sz="1400" dirty="0">
                <a:cs typeface="2  Nazanin" pitchFamily="2" charset="-78"/>
              </a:rPr>
              <a:t>امروزه نگرش </a:t>
            </a:r>
            <a:r>
              <a:rPr lang="fa-IR" sz="1400" dirty="0" smtClean="0">
                <a:cs typeface="2  Nazanin" pitchFamily="2" charset="-78"/>
              </a:rPr>
              <a:t>تازه ای </a:t>
            </a:r>
            <a:r>
              <a:rPr lang="fa-IR" sz="1400" dirty="0">
                <a:cs typeface="2  Nazanin" pitchFamily="2" charset="-78"/>
              </a:rPr>
              <a:t>نسبت به هوش مصنوعی به وجود آمده است که در بسیاری از آزمایشگاه ها در حال بررسی است. پژوهشگران سعی می کنند دریابند آیا </a:t>
            </a:r>
            <a:r>
              <a:rPr lang="fa-IR" sz="1400" dirty="0" smtClean="0">
                <a:cs typeface="2  Nazanin" pitchFamily="2" charset="-78"/>
              </a:rPr>
              <a:t>مجموعه ای </a:t>
            </a:r>
            <a:r>
              <a:rPr lang="fa-IR" sz="1400" dirty="0">
                <a:cs typeface="2  Nazanin" pitchFamily="2" charset="-78"/>
              </a:rPr>
              <a:t>از </a:t>
            </a:r>
            <a:r>
              <a:rPr lang="fa-IR" sz="1400" dirty="0" smtClean="0">
                <a:cs typeface="2  Nazanin" pitchFamily="2" charset="-78"/>
              </a:rPr>
              <a:t>ربات های </a:t>
            </a:r>
            <a:r>
              <a:rPr lang="fa-IR" sz="1400" dirty="0">
                <a:cs typeface="2  Nazanin" pitchFamily="2" charset="-78"/>
              </a:rPr>
              <a:t>نیمه هوشمند </a:t>
            </a:r>
            <a:r>
              <a:rPr lang="fa-IR" sz="1400" dirty="0" smtClean="0">
                <a:cs typeface="2  Nazanin" pitchFamily="2" charset="-78"/>
              </a:rPr>
              <a:t>می توانند </a:t>
            </a:r>
            <a:r>
              <a:rPr lang="fa-IR" sz="1400" dirty="0">
                <a:cs typeface="2  Nazanin" pitchFamily="2" charset="-78"/>
              </a:rPr>
              <a:t>یک هوش جمعی ایجاد کنند به نحوی که هوش جمعی حاصل از هوش اعضای تشکیل دهنده این مجموعه بیشتر </a:t>
            </a:r>
            <a:r>
              <a:rPr lang="fa-IR" sz="1400" dirty="0" smtClean="0">
                <a:cs typeface="2  Nazanin" pitchFamily="2" charset="-78"/>
              </a:rPr>
              <a:t>باشد.</a:t>
            </a:r>
          </a:p>
        </p:txBody>
      </p:sp>
      <p:cxnSp>
        <p:nvCxnSpPr>
          <p:cNvPr id="38" name="Straight Connector 37"/>
          <p:cNvCxnSpPr/>
          <p:nvPr/>
        </p:nvCxnSpPr>
        <p:spPr>
          <a:xfrm>
            <a:off x="539750" y="6381750"/>
            <a:ext cx="8135938" cy="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a:r>
              <a:rPr lang="fa-IR" sz="2400" dirty="0" smtClean="0"/>
              <a:t>منابع</a:t>
            </a:r>
            <a:endParaRPr lang="en-US" sz="2400" dirty="0"/>
          </a:p>
        </p:txBody>
      </p:sp>
      <p:sp>
        <p:nvSpPr>
          <p:cNvPr id="3" name="Content Placeholder 2"/>
          <p:cNvSpPr>
            <a:spLocks noGrp="1"/>
          </p:cNvSpPr>
          <p:nvPr>
            <p:ph idx="1"/>
          </p:nvPr>
        </p:nvSpPr>
        <p:spPr/>
        <p:txBody>
          <a:bodyPr/>
          <a:lstStyle/>
          <a:p>
            <a:pPr algn="just"/>
            <a:r>
              <a:rPr lang="en-US" sz="1800" dirty="0" smtClean="0"/>
              <a:t>Prof. Andrew Ng</a:t>
            </a:r>
          </a:p>
          <a:p>
            <a:pPr algn="just">
              <a:buNone/>
            </a:pPr>
            <a:r>
              <a:rPr lang="en-US" sz="1800" dirty="0" smtClean="0"/>
              <a:t>		Director, Stanford AI Lab Online Course</a:t>
            </a:r>
            <a:endParaRPr lang="fa-IR" sz="1800" dirty="0" smtClean="0"/>
          </a:p>
          <a:p>
            <a:pPr algn="just"/>
            <a:r>
              <a:rPr lang="en-US" sz="1800" dirty="0" smtClean="0"/>
              <a:t>Tom Mitchell - Machine Learning Book</a:t>
            </a:r>
          </a:p>
          <a:p>
            <a:pPr algn="just"/>
            <a:r>
              <a:rPr lang="en-US" sz="1800" dirty="0" smtClean="0"/>
              <a:t>Wikipedia</a:t>
            </a:r>
            <a:endParaRPr lang="fa-IR" sz="1800" dirty="0" smtClean="0"/>
          </a:p>
          <a:p>
            <a:pPr algn="just"/>
            <a:r>
              <a:rPr lang="en-US" sz="1800" dirty="0" smtClean="0"/>
              <a:t>Www.lowercolumbia.edu</a:t>
            </a:r>
          </a:p>
          <a:p>
            <a:pPr algn="just"/>
            <a:endParaRPr lang="en-US" sz="2000" dirty="0"/>
          </a:p>
        </p:txBody>
      </p:sp>
      <p:sp>
        <p:nvSpPr>
          <p:cNvPr id="4" name="Slide Number Placeholder 3"/>
          <p:cNvSpPr>
            <a:spLocks noGrp="1"/>
          </p:cNvSpPr>
          <p:nvPr>
            <p:ph type="sldNum" sz="quarter" idx="11"/>
          </p:nvPr>
        </p:nvSpPr>
        <p:spPr/>
        <p:txBody>
          <a:bodyPr/>
          <a:lstStyle/>
          <a:p>
            <a:fld id="{4B548ED0-F176-42C9-9552-3080C5B8C662}" type="slidenum">
              <a:rPr lang="en-US" smtClean="0"/>
              <a:pPr/>
              <a:t>44</a:t>
            </a:fld>
            <a:endParaRPr lang="en-US"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371600"/>
          </a:xfrm>
        </p:spPr>
        <p:txBody>
          <a:bodyPr/>
          <a:lstStyle/>
          <a:p>
            <a:pPr algn="r"/>
            <a:r>
              <a:rPr lang="fa-IR" sz="2400" dirty="0" smtClean="0">
                <a:cs typeface="2  Nazanin" pitchFamily="2" charset="-78"/>
              </a:rPr>
              <a:t>تعریف یادگیری ماشین</a:t>
            </a:r>
            <a:endParaRPr lang="en-US" sz="2400" dirty="0">
              <a:cs typeface="2  Nazanin" pitchFamily="2" charset="-78"/>
            </a:endParaRPr>
          </a:p>
        </p:txBody>
      </p:sp>
      <p:sp>
        <p:nvSpPr>
          <p:cNvPr id="5" name="Slide Number Placeholder 4"/>
          <p:cNvSpPr>
            <a:spLocks noGrp="1"/>
          </p:cNvSpPr>
          <p:nvPr>
            <p:ph type="sldNum" sz="quarter" idx="11"/>
          </p:nvPr>
        </p:nvSpPr>
        <p:spPr/>
        <p:txBody>
          <a:bodyPr/>
          <a:lstStyle/>
          <a:p>
            <a:fld id="{4B548ED0-F176-42C9-9552-3080C5B8C662}" type="slidenum">
              <a:rPr lang="en-US" smtClean="0"/>
              <a:pPr/>
              <a:t>5</a:t>
            </a:fld>
            <a:endParaRPr lang="en-US" dirty="0"/>
          </a:p>
        </p:txBody>
      </p:sp>
      <p:sp>
        <p:nvSpPr>
          <p:cNvPr id="7" name="Rectangle 2"/>
          <p:cNvSpPr txBox="1">
            <a:spLocks noChangeArrowheads="1"/>
          </p:cNvSpPr>
          <p:nvPr/>
        </p:nvSpPr>
        <p:spPr>
          <a:xfrm>
            <a:off x="685800" y="1298575"/>
            <a:ext cx="7772400" cy="1066800"/>
          </a:xfrm>
          <a:prstGeom prst="rect">
            <a:avLst/>
          </a:prstGeom>
        </p:spPr>
        <p:txBody>
          <a:bodyPr vert="horz">
            <a:normAutofit fontScale="92500"/>
          </a:bodyPr>
          <a:lstStyle/>
          <a:p>
            <a:pPr marL="274320" marR="0" lvl="0" indent="-341313" algn="ctr" defTabSz="914400" rtl="0" eaLnBrk="1" fontAlgn="auto" latinLnBrk="0" hangingPunct="1">
              <a:lnSpc>
                <a:spcPct val="90000"/>
              </a:lnSpc>
              <a:spcBef>
                <a:spcPts val="700"/>
              </a:spcBef>
              <a:spcAft>
                <a:spcPts val="0"/>
              </a:spcAft>
              <a:buClrTx/>
              <a:buSzPct val="70000"/>
              <a:buFontTx/>
              <a:buNone/>
              <a:tabLst>
                <a:tab pos="912813" algn="l"/>
                <a:tab pos="1827213" algn="l"/>
                <a:tab pos="2741613" algn="l"/>
                <a:tab pos="3656013" algn="l"/>
                <a:tab pos="4570413" algn="l"/>
                <a:tab pos="5484813" algn="l"/>
                <a:tab pos="6399213" algn="l"/>
                <a:tab pos="7313613" algn="l"/>
                <a:tab pos="8228013" algn="l"/>
                <a:tab pos="9142413" algn="l"/>
                <a:tab pos="10056813" algn="l"/>
              </a:tabLst>
              <a:defRPr/>
            </a:pPr>
            <a:r>
              <a:rPr kumimoji="0" lang="en-US" sz="2400" b="0" i="0" u="none" strike="noStrike" kern="1200" cap="none" spc="0" normalizeH="0" baseline="0" noProof="0" dirty="0" smtClean="0">
                <a:ln>
                  <a:noFill/>
                </a:ln>
                <a:solidFill>
                  <a:schemeClr val="tx1"/>
                </a:solidFill>
                <a:effectLst/>
                <a:uLnTx/>
                <a:uFillTx/>
                <a:ea typeface="+mn-ea"/>
                <a:cs typeface="+mn-cs"/>
              </a:rPr>
              <a:t>  </a:t>
            </a:r>
            <a:r>
              <a:rPr kumimoji="0" lang="en-US" sz="2800" b="0" i="0" u="none" strike="noStrike" kern="1200" cap="none" spc="0" normalizeH="0" baseline="0" noProof="0" dirty="0" smtClean="0">
                <a:ln>
                  <a:noFill/>
                </a:ln>
                <a:solidFill>
                  <a:srgbClr val="FF3300"/>
                </a:solidFill>
                <a:effectLst/>
                <a:uLnTx/>
                <a:uFillTx/>
                <a:ea typeface="+mn-ea"/>
                <a:cs typeface="+mn-cs"/>
              </a:rPr>
              <a:t>Improve on task, T, with respect to </a:t>
            </a:r>
          </a:p>
          <a:p>
            <a:pPr marL="274320" marR="0" lvl="0" indent="-341313" algn="ctr" defTabSz="914400" rtl="0" eaLnBrk="1" fontAlgn="auto" latinLnBrk="0" hangingPunct="1">
              <a:lnSpc>
                <a:spcPct val="90000"/>
              </a:lnSpc>
              <a:spcBef>
                <a:spcPts val="700"/>
              </a:spcBef>
              <a:spcAft>
                <a:spcPts val="0"/>
              </a:spcAft>
              <a:buClrTx/>
              <a:buSzPct val="70000"/>
              <a:buFontTx/>
              <a:buNone/>
              <a:tabLst>
                <a:tab pos="912813" algn="l"/>
                <a:tab pos="1827213" algn="l"/>
                <a:tab pos="2741613" algn="l"/>
                <a:tab pos="3656013" algn="l"/>
                <a:tab pos="4570413" algn="l"/>
                <a:tab pos="5484813" algn="l"/>
                <a:tab pos="6399213" algn="l"/>
                <a:tab pos="7313613" algn="l"/>
                <a:tab pos="8228013" algn="l"/>
                <a:tab pos="9142413" algn="l"/>
                <a:tab pos="10056813" algn="l"/>
              </a:tabLst>
              <a:defRPr/>
            </a:pPr>
            <a:r>
              <a:rPr kumimoji="0" lang="en-US" sz="2800" b="0" i="0" u="none" strike="noStrike" kern="1200" cap="none" spc="0" normalizeH="0" baseline="0" noProof="0" dirty="0" smtClean="0">
                <a:ln>
                  <a:noFill/>
                </a:ln>
                <a:solidFill>
                  <a:srgbClr val="FF3300"/>
                </a:solidFill>
                <a:effectLst/>
                <a:uLnTx/>
                <a:uFillTx/>
                <a:ea typeface="+mn-ea"/>
                <a:cs typeface="+mn-cs"/>
              </a:rPr>
              <a:t>performance metric, P, based on experience, E.</a:t>
            </a:r>
          </a:p>
        </p:txBody>
      </p:sp>
      <p:sp>
        <p:nvSpPr>
          <p:cNvPr id="8" name="Text Box 5"/>
          <p:cNvSpPr txBox="1">
            <a:spLocks noChangeArrowheads="1"/>
          </p:cNvSpPr>
          <p:nvPr/>
        </p:nvSpPr>
        <p:spPr bwMode="auto">
          <a:xfrm>
            <a:off x="381000" y="2438400"/>
            <a:ext cx="8229600" cy="4275138"/>
          </a:xfrm>
          <a:prstGeom prst="rect">
            <a:avLst/>
          </a:prstGeom>
          <a:noFill/>
          <a:ln w="9525">
            <a:noFill/>
            <a:round/>
            <a:headEnd/>
            <a:tailEnd/>
          </a:ln>
        </p:spPr>
        <p:txBody>
          <a:bodyPr lIns="90000" tIns="46800" rIns="90000" bIns="46800">
            <a:spAutoFit/>
          </a:bodyPr>
          <a:lstStyle/>
          <a:p>
            <a:pPr algn="just" rtl="1">
              <a:lnSpc>
                <a:spcPct val="40000"/>
              </a:lnSpc>
              <a:spcBef>
                <a:spcPts val="12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2000" dirty="0">
                <a:solidFill>
                  <a:srgbClr val="000000"/>
                </a:solidFill>
              </a:rPr>
              <a:t>:T</a:t>
            </a:r>
            <a:r>
              <a:rPr lang="fa-IR" sz="2000" dirty="0">
                <a:solidFill>
                  <a:srgbClr val="000000"/>
                </a:solidFill>
              </a:rPr>
              <a:t> بازی شطرنج</a:t>
            </a:r>
          </a:p>
          <a:p>
            <a:pPr algn="just" rtl="1">
              <a:lnSpc>
                <a:spcPct val="40000"/>
              </a:lnSpc>
              <a:spcBef>
                <a:spcPts val="12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2000" dirty="0">
                <a:solidFill>
                  <a:srgbClr val="000000"/>
                </a:solidFill>
              </a:rPr>
              <a:t>:P</a:t>
            </a:r>
            <a:r>
              <a:rPr lang="fa-IR" sz="2000" dirty="0">
                <a:solidFill>
                  <a:srgbClr val="000000"/>
                </a:solidFill>
              </a:rPr>
              <a:t> درصد بازی های برنده شده در مقابل یک حریف دلخواه</a:t>
            </a:r>
          </a:p>
          <a:p>
            <a:pPr algn="just" rtl="1">
              <a:lnSpc>
                <a:spcPct val="40000"/>
              </a:lnSpc>
              <a:spcBef>
                <a:spcPts val="12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2000" dirty="0">
                <a:solidFill>
                  <a:srgbClr val="000000"/>
                </a:solidFill>
              </a:rPr>
              <a:t>:E</a:t>
            </a:r>
            <a:r>
              <a:rPr lang="fa-IR" sz="2000" dirty="0">
                <a:solidFill>
                  <a:srgbClr val="000000"/>
                </a:solidFill>
              </a:rPr>
              <a:t>تمرین کردن بازی شطرنج با خودش</a:t>
            </a:r>
          </a:p>
          <a:p>
            <a:pPr algn="just">
              <a:lnSpc>
                <a:spcPct val="40000"/>
              </a:lnSpc>
              <a:spcBef>
                <a:spcPts val="12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fa-IR" sz="2000" dirty="0">
              <a:solidFill>
                <a:srgbClr val="000000"/>
              </a:solidFill>
            </a:endParaRPr>
          </a:p>
          <a:p>
            <a:pPr algn="just" rtl="1">
              <a:lnSpc>
                <a:spcPct val="40000"/>
              </a:lnSpc>
              <a:spcBef>
                <a:spcPts val="12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2000" dirty="0">
                <a:solidFill>
                  <a:srgbClr val="000000"/>
                </a:solidFill>
              </a:rPr>
              <a:t>:T</a:t>
            </a:r>
            <a:r>
              <a:rPr lang="fa-IR" sz="2000" dirty="0">
                <a:solidFill>
                  <a:srgbClr val="000000"/>
                </a:solidFill>
              </a:rPr>
              <a:t> تشخیص کلمات دست نوشته ها</a:t>
            </a:r>
          </a:p>
          <a:p>
            <a:pPr algn="just" rtl="1">
              <a:lnSpc>
                <a:spcPct val="40000"/>
              </a:lnSpc>
              <a:spcBef>
                <a:spcPts val="12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2000" dirty="0">
                <a:solidFill>
                  <a:srgbClr val="000000"/>
                </a:solidFill>
              </a:rPr>
              <a:t>:P</a:t>
            </a:r>
            <a:r>
              <a:rPr lang="fa-IR" sz="2000" dirty="0">
                <a:solidFill>
                  <a:srgbClr val="000000"/>
                </a:solidFill>
              </a:rPr>
              <a:t> درصد کلماتی که به درستی تشخیص داده شده است</a:t>
            </a:r>
          </a:p>
          <a:p>
            <a:pPr algn="just" rtl="1">
              <a:lnSpc>
                <a:spcPct val="40000"/>
              </a:lnSpc>
              <a:spcBef>
                <a:spcPts val="12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2000" dirty="0">
                <a:solidFill>
                  <a:srgbClr val="000000"/>
                </a:solidFill>
              </a:rPr>
              <a:t>:E</a:t>
            </a:r>
            <a:r>
              <a:rPr lang="fa-IR" sz="2000" dirty="0">
                <a:solidFill>
                  <a:srgbClr val="000000"/>
                </a:solidFill>
              </a:rPr>
              <a:t> یک دیتابیس از عکس های دست نوشته برچسب زده شده</a:t>
            </a:r>
          </a:p>
          <a:p>
            <a:pPr algn="just">
              <a:lnSpc>
                <a:spcPct val="40000"/>
              </a:lnSpc>
              <a:spcBef>
                <a:spcPts val="12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fa-IR" sz="2000" dirty="0">
              <a:solidFill>
                <a:srgbClr val="000000"/>
              </a:solidFill>
            </a:endParaRPr>
          </a:p>
          <a:p>
            <a:pPr algn="just" rtl="1">
              <a:lnSpc>
                <a:spcPct val="40000"/>
              </a:lnSpc>
              <a:spcBef>
                <a:spcPts val="12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2000" dirty="0">
                <a:solidFill>
                  <a:srgbClr val="000000"/>
                </a:solidFill>
              </a:rPr>
              <a:t>:T</a:t>
            </a:r>
            <a:r>
              <a:rPr lang="fa-IR" sz="2000" dirty="0">
                <a:solidFill>
                  <a:srgbClr val="000000"/>
                </a:solidFill>
              </a:rPr>
              <a:t> راندن ماشین در یک بزرگراه</a:t>
            </a:r>
          </a:p>
          <a:p>
            <a:pPr algn="just" rtl="1">
              <a:lnSpc>
                <a:spcPct val="40000"/>
              </a:lnSpc>
              <a:spcBef>
                <a:spcPts val="12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2000" dirty="0">
                <a:solidFill>
                  <a:srgbClr val="000000"/>
                </a:solidFill>
              </a:rPr>
              <a:t>:P</a:t>
            </a:r>
            <a:r>
              <a:rPr lang="fa-IR" sz="2000" dirty="0">
                <a:solidFill>
                  <a:srgbClr val="000000"/>
                </a:solidFill>
              </a:rPr>
              <a:t> میانگین مسافت پیموده شده تا قبل از اینکه داور انسانی یک خطا را گذارش کند</a:t>
            </a:r>
          </a:p>
          <a:p>
            <a:pPr algn="just" rtl="1">
              <a:lnSpc>
                <a:spcPct val="40000"/>
              </a:lnSpc>
              <a:spcBef>
                <a:spcPts val="12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2000" dirty="0">
                <a:solidFill>
                  <a:srgbClr val="000000"/>
                </a:solidFill>
              </a:rPr>
              <a:t>:E</a:t>
            </a:r>
            <a:r>
              <a:rPr lang="fa-IR" sz="2000" dirty="0">
                <a:solidFill>
                  <a:srgbClr val="000000"/>
                </a:solidFill>
              </a:rPr>
              <a:t> توالی از عکس ها و دستورات رانندگی مرتبط با آن که توسط راننده ی انسانی ارسال میشود.</a:t>
            </a:r>
          </a:p>
          <a:p>
            <a:pPr algn="just">
              <a:lnSpc>
                <a:spcPct val="40000"/>
              </a:lnSpc>
              <a:spcBef>
                <a:spcPts val="12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fa-IR" sz="2000" dirty="0">
              <a:solidFill>
                <a:srgbClr val="000000"/>
              </a:solidFill>
            </a:endParaRPr>
          </a:p>
          <a:p>
            <a:pPr algn="just" rtl="1">
              <a:lnSpc>
                <a:spcPct val="40000"/>
              </a:lnSpc>
              <a:spcBef>
                <a:spcPts val="12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2000" dirty="0">
                <a:solidFill>
                  <a:srgbClr val="000000"/>
                </a:solidFill>
              </a:rPr>
              <a:t>:T</a:t>
            </a:r>
            <a:r>
              <a:rPr lang="fa-IR" sz="2000" dirty="0">
                <a:solidFill>
                  <a:srgbClr val="000000"/>
                </a:solidFill>
              </a:rPr>
              <a:t> دسته بندی کردن پیام ها به عنوان اسپم یا غیر-اسپم</a:t>
            </a:r>
          </a:p>
          <a:p>
            <a:pPr algn="just" rtl="1">
              <a:lnSpc>
                <a:spcPct val="40000"/>
              </a:lnSpc>
              <a:spcBef>
                <a:spcPts val="12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2000" dirty="0">
                <a:solidFill>
                  <a:srgbClr val="000000"/>
                </a:solidFill>
              </a:rPr>
              <a:t>:P</a:t>
            </a:r>
            <a:r>
              <a:rPr lang="fa-IR" sz="2000" dirty="0">
                <a:solidFill>
                  <a:srgbClr val="000000"/>
                </a:solidFill>
              </a:rPr>
              <a:t> درصد پیام هایی که به درستی دسته بندی شده اند</a:t>
            </a:r>
          </a:p>
          <a:p>
            <a:pPr algn="just" rtl="1">
              <a:lnSpc>
                <a:spcPct val="40000"/>
              </a:lnSpc>
              <a:spcBef>
                <a:spcPts val="12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2000" dirty="0">
                <a:solidFill>
                  <a:srgbClr val="000000"/>
                </a:solidFill>
              </a:rPr>
              <a:t>:E</a:t>
            </a:r>
            <a:r>
              <a:rPr lang="fa-IR" sz="2000" dirty="0">
                <a:solidFill>
                  <a:srgbClr val="000000"/>
                </a:solidFill>
              </a:rPr>
              <a:t> یک دیتابیس از پیام های برچسب زده شده توسط انسان</a:t>
            </a:r>
          </a:p>
        </p:txBody>
      </p:sp>
      <p:sp>
        <p:nvSpPr>
          <p:cNvPr id="6" name="Slide Number Placeholder 3"/>
          <p:cNvSpPr txBox="1">
            <a:spLocks/>
          </p:cNvSpPr>
          <p:nvPr/>
        </p:nvSpPr>
        <p:spPr bwMode="auto">
          <a:xfrm>
            <a:off x="6588125" y="6237288"/>
            <a:ext cx="21336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548ED0-F176-42C9-9552-3080C5B8C662}" type="slidenum">
              <a:rPr kumimoji="0" lang="en-US" sz="1400" b="0" i="1"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400" b="0" i="1" u="none" strike="noStrike" kern="1200" cap="none" spc="0" normalizeH="0" baseline="0" noProof="0" dirty="0">
              <a:ln>
                <a:noFill/>
              </a:ln>
              <a:solidFill>
                <a:schemeClr val="tx1"/>
              </a:solidFill>
              <a:effectLst/>
              <a:uLnTx/>
              <a:uFillTx/>
              <a:latin typeface="+mn-lt"/>
              <a:ea typeface="+mn-ea"/>
              <a:cs typeface="+mn-cs"/>
            </a:endParaRPr>
          </a:p>
        </p:txBody>
      </p:sp>
      <p:sp>
        <p:nvSpPr>
          <p:cNvPr id="9" name="Footer Placeholder 3"/>
          <p:cNvSpPr txBox="1">
            <a:spLocks/>
          </p:cNvSpPr>
          <p:nvPr/>
        </p:nvSpPr>
        <p:spPr bwMode="auto">
          <a:xfrm>
            <a:off x="550862" y="136170"/>
            <a:ext cx="8413626" cy="2873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defPPr>
              <a:defRPr lang="tr-TR"/>
            </a:defPPr>
            <a:lvl1pPr algn="l" rtl="0" fontAlgn="base">
              <a:spcBef>
                <a:spcPct val="0"/>
              </a:spcBef>
              <a:spcAft>
                <a:spcPct val="0"/>
              </a:spcAft>
              <a:defRPr sz="1000" i="1" kern="1200">
                <a:solidFill>
                  <a:schemeClr val="tx1"/>
                </a:solidFill>
                <a:latin typeface="+mn-lt"/>
                <a:ea typeface="+mn-ea"/>
                <a:cs typeface="+mn-cs"/>
              </a:defRPr>
            </a:lvl1pPr>
            <a:lvl2pPr marL="457200" algn="l" rtl="0" fontAlgn="base">
              <a:spcBef>
                <a:spcPct val="0"/>
              </a:spcBef>
              <a:spcAft>
                <a:spcPct val="0"/>
              </a:spcAft>
              <a:defRPr sz="3200" kern="1200">
                <a:solidFill>
                  <a:schemeClr val="tx1"/>
                </a:solidFill>
                <a:latin typeface="Palatino Linotype" pitchFamily="18" charset="0"/>
                <a:ea typeface="+mn-ea"/>
                <a:cs typeface="+mn-cs"/>
              </a:defRPr>
            </a:lvl2pPr>
            <a:lvl3pPr marL="914400" algn="l" rtl="0" fontAlgn="base">
              <a:spcBef>
                <a:spcPct val="0"/>
              </a:spcBef>
              <a:spcAft>
                <a:spcPct val="0"/>
              </a:spcAft>
              <a:defRPr sz="3200" kern="1200">
                <a:solidFill>
                  <a:schemeClr val="tx1"/>
                </a:solidFill>
                <a:latin typeface="Palatino Linotype" pitchFamily="18" charset="0"/>
                <a:ea typeface="+mn-ea"/>
                <a:cs typeface="+mn-cs"/>
              </a:defRPr>
            </a:lvl3pPr>
            <a:lvl4pPr marL="1371600" algn="l" rtl="0" fontAlgn="base">
              <a:spcBef>
                <a:spcPct val="0"/>
              </a:spcBef>
              <a:spcAft>
                <a:spcPct val="0"/>
              </a:spcAft>
              <a:defRPr sz="3200" kern="1200">
                <a:solidFill>
                  <a:schemeClr val="tx1"/>
                </a:solidFill>
                <a:latin typeface="Palatino Linotype" pitchFamily="18" charset="0"/>
                <a:ea typeface="+mn-ea"/>
                <a:cs typeface="+mn-cs"/>
              </a:defRPr>
            </a:lvl4pPr>
            <a:lvl5pPr marL="1828800" algn="l" rtl="0" fontAlgn="base">
              <a:spcBef>
                <a:spcPct val="0"/>
              </a:spcBef>
              <a:spcAft>
                <a:spcPct val="0"/>
              </a:spcAft>
              <a:defRPr sz="3200" kern="1200">
                <a:solidFill>
                  <a:schemeClr val="tx1"/>
                </a:solidFill>
                <a:latin typeface="Palatino Linotype" pitchFamily="18" charset="0"/>
                <a:ea typeface="+mn-ea"/>
                <a:cs typeface="+mn-cs"/>
              </a:defRPr>
            </a:lvl5pPr>
            <a:lvl6pPr marL="2286000" algn="l" defTabSz="914400" rtl="0" eaLnBrk="1" latinLnBrk="0" hangingPunct="1">
              <a:defRPr sz="3200" kern="1200">
                <a:solidFill>
                  <a:schemeClr val="tx1"/>
                </a:solidFill>
                <a:latin typeface="Palatino Linotype" pitchFamily="18" charset="0"/>
                <a:ea typeface="+mn-ea"/>
                <a:cs typeface="+mn-cs"/>
              </a:defRPr>
            </a:lvl6pPr>
            <a:lvl7pPr marL="2743200" algn="l" defTabSz="914400" rtl="0" eaLnBrk="1" latinLnBrk="0" hangingPunct="1">
              <a:defRPr sz="3200" kern="1200">
                <a:solidFill>
                  <a:schemeClr val="tx1"/>
                </a:solidFill>
                <a:latin typeface="Palatino Linotype" pitchFamily="18" charset="0"/>
                <a:ea typeface="+mn-ea"/>
                <a:cs typeface="+mn-cs"/>
              </a:defRPr>
            </a:lvl7pPr>
            <a:lvl8pPr marL="3200400" algn="l" defTabSz="914400" rtl="0" eaLnBrk="1" latinLnBrk="0" hangingPunct="1">
              <a:defRPr sz="3200" kern="1200">
                <a:solidFill>
                  <a:schemeClr val="tx1"/>
                </a:solidFill>
                <a:latin typeface="Palatino Linotype" pitchFamily="18" charset="0"/>
                <a:ea typeface="+mn-ea"/>
                <a:cs typeface="+mn-cs"/>
              </a:defRPr>
            </a:lvl8pPr>
            <a:lvl9pPr marL="3657600" algn="l" defTabSz="914400" rtl="0" eaLnBrk="1" latinLnBrk="0" hangingPunct="1">
              <a:defRPr sz="3200" kern="1200">
                <a:solidFill>
                  <a:schemeClr val="tx1"/>
                </a:solidFill>
                <a:latin typeface="Palatino Linotype" pitchFamily="18" charset="0"/>
                <a:ea typeface="+mn-ea"/>
                <a:cs typeface="+mn-cs"/>
              </a:defRPr>
            </a:lvl9pPr>
          </a:lstStyle>
          <a:p>
            <a:pPr>
              <a:defRPr/>
            </a:pPr>
            <a:r>
              <a:rPr lang="tr-TR" b="1" dirty="0"/>
              <a:t>Machine </a:t>
            </a:r>
            <a:r>
              <a:rPr lang="tr-TR" b="1" dirty="0" smtClean="0"/>
              <a:t>Learning</a:t>
            </a:r>
            <a:r>
              <a:rPr lang="en-US" b="1" dirty="0" smtClean="0"/>
              <a:t>					</a:t>
            </a:r>
            <a:r>
              <a:rPr lang="fa-IR" b="1" dirty="0" smtClean="0"/>
              <a:t>             </a:t>
            </a:r>
            <a:r>
              <a:rPr lang="en-US" b="1" dirty="0" smtClean="0"/>
              <a:t>	</a:t>
            </a:r>
            <a:r>
              <a:rPr lang="fa-IR" b="1" dirty="0" smtClean="0"/>
              <a:t>	</a:t>
            </a:r>
            <a:r>
              <a:rPr lang="fa-IR" sz="1200" b="1" i="0" dirty="0">
                <a:latin typeface="Lucida Bright" pitchFamily="18" charset="0"/>
                <a:cs typeface="2  Nazanin" pitchFamily="2" charset="-78"/>
              </a:rPr>
              <a:t>یادگیری ماشین</a:t>
            </a:r>
            <a:endParaRPr lang="en-US" sz="2000" b="1" i="0" dirty="0">
              <a:latin typeface="Lucida Bright" pitchFamily="18" charset="0"/>
              <a:cs typeface="2  Nazanin" pitchFamily="2" charset="-78"/>
            </a:endParaRPr>
          </a:p>
        </p:txBody>
      </p:sp>
      <p:cxnSp>
        <p:nvCxnSpPr>
          <p:cNvPr id="10" name="Straight Connector 9"/>
          <p:cNvCxnSpPr/>
          <p:nvPr/>
        </p:nvCxnSpPr>
        <p:spPr>
          <a:xfrm>
            <a:off x="539750" y="6381750"/>
            <a:ext cx="8135938" cy="0"/>
          </a:xfrm>
          <a:prstGeom prst="line">
            <a:avLst/>
          </a:prstGeom>
        </p:spPr>
        <p:style>
          <a:lnRef idx="1">
            <a:schemeClr val="accent1"/>
          </a:lnRef>
          <a:fillRef idx="0">
            <a:schemeClr val="accent1"/>
          </a:fillRef>
          <a:effectRef idx="0">
            <a:schemeClr val="accent1"/>
          </a:effectRef>
          <a:fontRef idx="minor">
            <a:schemeClr val="tx1"/>
          </a:fontRef>
        </p:style>
      </p:cxnSp>
    </p:spTree>
  </p:cSld>
  <p:clrMapOvr>
    <a:overrideClrMapping bg1="lt1" tx1="dk1" bg2="lt2" tx2="dk2" accent1="accent1" accent2="accent2" accent3="accent3" accent4="accent4" accent5="accent5" accent6="accent6" hlink="hlink" folHlink="folHlink"/>
  </p:clrMapOvr>
  <p:transition>
    <p:pull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80">
                                          <p:stCondLst>
                                            <p:cond delay="0"/>
                                          </p:stCondLst>
                                        </p:cTn>
                                        <p:tgtEl>
                                          <p:spTgt spid="7"/>
                                        </p:tgtEl>
                                      </p:cBhvr>
                                    </p:animEffect>
                                    <p:anim calcmode="lin" valueType="num">
                                      <p:cBhvr>
                                        <p:cTn id="8" dur="1822" tmFilter="0,0; 0.14,0.36; 0.43,0.73; 0.71,0.91; 1.0,1.0">
                                          <p:stCondLst>
                                            <p:cond delay="0"/>
                                          </p:stCondLst>
                                        </p:cTn>
                                        <p:tgtEl>
                                          <p:spTgt spid="7"/>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7"/>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7"/>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7"/>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7"/>
                                        </p:tgtEl>
                                        <p:attrNameLst>
                                          <p:attrName>ppt_y</p:attrName>
                                        </p:attrNameLst>
                                      </p:cBhvr>
                                      <p:tavLst>
                                        <p:tav tm="0" fmla="#ppt_y-sin(pi*$)/81">
                                          <p:val>
                                            <p:fltVal val="0"/>
                                          </p:val>
                                        </p:tav>
                                        <p:tav tm="100000">
                                          <p:val>
                                            <p:fltVal val="1"/>
                                          </p:val>
                                        </p:tav>
                                      </p:tavLst>
                                    </p:anim>
                                    <p:animScale>
                                      <p:cBhvr>
                                        <p:cTn id="13" dur="26">
                                          <p:stCondLst>
                                            <p:cond delay="650"/>
                                          </p:stCondLst>
                                        </p:cTn>
                                        <p:tgtEl>
                                          <p:spTgt spid="7"/>
                                        </p:tgtEl>
                                      </p:cBhvr>
                                      <p:to x="100000" y="60000"/>
                                    </p:animScale>
                                    <p:animScale>
                                      <p:cBhvr>
                                        <p:cTn id="14" dur="166" decel="50000">
                                          <p:stCondLst>
                                            <p:cond delay="676"/>
                                          </p:stCondLst>
                                        </p:cTn>
                                        <p:tgtEl>
                                          <p:spTgt spid="7"/>
                                        </p:tgtEl>
                                      </p:cBhvr>
                                      <p:to x="100000" y="100000"/>
                                    </p:animScale>
                                    <p:animScale>
                                      <p:cBhvr>
                                        <p:cTn id="15" dur="26">
                                          <p:stCondLst>
                                            <p:cond delay="1312"/>
                                          </p:stCondLst>
                                        </p:cTn>
                                        <p:tgtEl>
                                          <p:spTgt spid="7"/>
                                        </p:tgtEl>
                                      </p:cBhvr>
                                      <p:to x="100000" y="80000"/>
                                    </p:animScale>
                                    <p:animScale>
                                      <p:cBhvr>
                                        <p:cTn id="16" dur="166" decel="50000">
                                          <p:stCondLst>
                                            <p:cond delay="1338"/>
                                          </p:stCondLst>
                                        </p:cTn>
                                        <p:tgtEl>
                                          <p:spTgt spid="7"/>
                                        </p:tgtEl>
                                      </p:cBhvr>
                                      <p:to x="100000" y="100000"/>
                                    </p:animScale>
                                    <p:animScale>
                                      <p:cBhvr>
                                        <p:cTn id="17" dur="26">
                                          <p:stCondLst>
                                            <p:cond delay="1642"/>
                                          </p:stCondLst>
                                        </p:cTn>
                                        <p:tgtEl>
                                          <p:spTgt spid="7"/>
                                        </p:tgtEl>
                                      </p:cBhvr>
                                      <p:to x="100000" y="90000"/>
                                    </p:animScale>
                                    <p:animScale>
                                      <p:cBhvr>
                                        <p:cTn id="18" dur="166" decel="50000">
                                          <p:stCondLst>
                                            <p:cond delay="1668"/>
                                          </p:stCondLst>
                                        </p:cTn>
                                        <p:tgtEl>
                                          <p:spTgt spid="7"/>
                                        </p:tgtEl>
                                      </p:cBhvr>
                                      <p:to x="100000" y="100000"/>
                                    </p:animScale>
                                    <p:animScale>
                                      <p:cBhvr>
                                        <p:cTn id="19" dur="26">
                                          <p:stCondLst>
                                            <p:cond delay="1808"/>
                                          </p:stCondLst>
                                        </p:cTn>
                                        <p:tgtEl>
                                          <p:spTgt spid="7"/>
                                        </p:tgtEl>
                                      </p:cBhvr>
                                      <p:to x="100000" y="95000"/>
                                    </p:animScale>
                                    <p:animScale>
                                      <p:cBhvr>
                                        <p:cTn id="20" dur="166" decel="50000">
                                          <p:stCondLst>
                                            <p:cond delay="1834"/>
                                          </p:stCondLst>
                                        </p:cTn>
                                        <p:tgtEl>
                                          <p:spTgt spid="7"/>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14" presetClass="entr" presetSubtype="10" fill="hold" nodeType="clickEffect">
                                  <p:stCondLst>
                                    <p:cond delay="0"/>
                                  </p:stCondLst>
                                  <p:childTnLst>
                                    <p:set>
                                      <p:cBhvr>
                                        <p:cTn id="24" dur="1" fill="hold">
                                          <p:stCondLst>
                                            <p:cond delay="0"/>
                                          </p:stCondLst>
                                        </p:cTn>
                                        <p:tgtEl>
                                          <p:spTgt spid="8">
                                            <p:txEl>
                                              <p:pRg st="0" end="0"/>
                                            </p:txEl>
                                          </p:spTgt>
                                        </p:tgtEl>
                                        <p:attrNameLst>
                                          <p:attrName>style.visibility</p:attrName>
                                        </p:attrNameLst>
                                      </p:cBhvr>
                                      <p:to>
                                        <p:strVal val="visible"/>
                                      </p:to>
                                    </p:set>
                                    <p:animEffect transition="in" filter="randombar(horizontal)">
                                      <p:cBhvr>
                                        <p:cTn id="25" dur="500"/>
                                        <p:tgtEl>
                                          <p:spTgt spid="8">
                                            <p:txEl>
                                              <p:pRg st="0" end="0"/>
                                            </p:txEl>
                                          </p:spTgt>
                                        </p:tgtEl>
                                      </p:cBhvr>
                                    </p:animEffect>
                                  </p:childTnLst>
                                </p:cTn>
                              </p:par>
                              <p:par>
                                <p:cTn id="26" presetID="14" presetClass="entr" presetSubtype="10" fill="hold" nodeType="withEffect">
                                  <p:stCondLst>
                                    <p:cond delay="0"/>
                                  </p:stCondLst>
                                  <p:childTnLst>
                                    <p:set>
                                      <p:cBhvr>
                                        <p:cTn id="27" dur="1" fill="hold">
                                          <p:stCondLst>
                                            <p:cond delay="0"/>
                                          </p:stCondLst>
                                        </p:cTn>
                                        <p:tgtEl>
                                          <p:spTgt spid="8">
                                            <p:txEl>
                                              <p:pRg st="1" end="1"/>
                                            </p:txEl>
                                          </p:spTgt>
                                        </p:tgtEl>
                                        <p:attrNameLst>
                                          <p:attrName>style.visibility</p:attrName>
                                        </p:attrNameLst>
                                      </p:cBhvr>
                                      <p:to>
                                        <p:strVal val="visible"/>
                                      </p:to>
                                    </p:set>
                                    <p:animEffect transition="in" filter="randombar(horizontal)">
                                      <p:cBhvr>
                                        <p:cTn id="28" dur="500"/>
                                        <p:tgtEl>
                                          <p:spTgt spid="8">
                                            <p:txEl>
                                              <p:pRg st="1" end="1"/>
                                            </p:txEl>
                                          </p:spTgt>
                                        </p:tgtEl>
                                      </p:cBhvr>
                                    </p:animEffect>
                                  </p:childTnLst>
                                </p:cTn>
                              </p:par>
                              <p:par>
                                <p:cTn id="29" presetID="14" presetClass="entr" presetSubtype="10" fill="hold" nodeType="withEffect">
                                  <p:stCondLst>
                                    <p:cond delay="0"/>
                                  </p:stCondLst>
                                  <p:childTnLst>
                                    <p:set>
                                      <p:cBhvr>
                                        <p:cTn id="30" dur="1" fill="hold">
                                          <p:stCondLst>
                                            <p:cond delay="0"/>
                                          </p:stCondLst>
                                        </p:cTn>
                                        <p:tgtEl>
                                          <p:spTgt spid="8">
                                            <p:txEl>
                                              <p:pRg st="2" end="2"/>
                                            </p:txEl>
                                          </p:spTgt>
                                        </p:tgtEl>
                                        <p:attrNameLst>
                                          <p:attrName>style.visibility</p:attrName>
                                        </p:attrNameLst>
                                      </p:cBhvr>
                                      <p:to>
                                        <p:strVal val="visible"/>
                                      </p:to>
                                    </p:set>
                                    <p:animEffect transition="in" filter="randombar(horizontal)">
                                      <p:cBhvr>
                                        <p:cTn id="31" dur="500"/>
                                        <p:tgtEl>
                                          <p:spTgt spid="8">
                                            <p:txEl>
                                              <p:pRg st="2" end="2"/>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4" presetClass="entr" presetSubtype="10" fill="hold" nodeType="clickEffect">
                                  <p:stCondLst>
                                    <p:cond delay="0"/>
                                  </p:stCondLst>
                                  <p:childTnLst>
                                    <p:set>
                                      <p:cBhvr>
                                        <p:cTn id="35" dur="1" fill="hold">
                                          <p:stCondLst>
                                            <p:cond delay="0"/>
                                          </p:stCondLst>
                                        </p:cTn>
                                        <p:tgtEl>
                                          <p:spTgt spid="8">
                                            <p:txEl>
                                              <p:pRg st="4" end="4"/>
                                            </p:txEl>
                                          </p:spTgt>
                                        </p:tgtEl>
                                        <p:attrNameLst>
                                          <p:attrName>style.visibility</p:attrName>
                                        </p:attrNameLst>
                                      </p:cBhvr>
                                      <p:to>
                                        <p:strVal val="visible"/>
                                      </p:to>
                                    </p:set>
                                    <p:animEffect transition="in" filter="randombar(horizontal)">
                                      <p:cBhvr>
                                        <p:cTn id="36" dur="500"/>
                                        <p:tgtEl>
                                          <p:spTgt spid="8">
                                            <p:txEl>
                                              <p:pRg st="4" end="4"/>
                                            </p:txEl>
                                          </p:spTgt>
                                        </p:tgtEl>
                                      </p:cBhvr>
                                    </p:animEffect>
                                  </p:childTnLst>
                                </p:cTn>
                              </p:par>
                              <p:par>
                                <p:cTn id="37" presetID="14" presetClass="entr" presetSubtype="10" fill="hold" nodeType="withEffect">
                                  <p:stCondLst>
                                    <p:cond delay="0"/>
                                  </p:stCondLst>
                                  <p:childTnLst>
                                    <p:set>
                                      <p:cBhvr>
                                        <p:cTn id="38" dur="1" fill="hold">
                                          <p:stCondLst>
                                            <p:cond delay="0"/>
                                          </p:stCondLst>
                                        </p:cTn>
                                        <p:tgtEl>
                                          <p:spTgt spid="8">
                                            <p:txEl>
                                              <p:pRg st="5" end="5"/>
                                            </p:txEl>
                                          </p:spTgt>
                                        </p:tgtEl>
                                        <p:attrNameLst>
                                          <p:attrName>style.visibility</p:attrName>
                                        </p:attrNameLst>
                                      </p:cBhvr>
                                      <p:to>
                                        <p:strVal val="visible"/>
                                      </p:to>
                                    </p:set>
                                    <p:animEffect transition="in" filter="randombar(horizontal)">
                                      <p:cBhvr>
                                        <p:cTn id="39" dur="500"/>
                                        <p:tgtEl>
                                          <p:spTgt spid="8">
                                            <p:txEl>
                                              <p:pRg st="5" end="5"/>
                                            </p:txEl>
                                          </p:spTgt>
                                        </p:tgtEl>
                                      </p:cBhvr>
                                    </p:animEffect>
                                  </p:childTnLst>
                                </p:cTn>
                              </p:par>
                              <p:par>
                                <p:cTn id="40" presetID="14" presetClass="entr" presetSubtype="10" fill="hold" nodeType="withEffect">
                                  <p:stCondLst>
                                    <p:cond delay="0"/>
                                  </p:stCondLst>
                                  <p:childTnLst>
                                    <p:set>
                                      <p:cBhvr>
                                        <p:cTn id="41" dur="1" fill="hold">
                                          <p:stCondLst>
                                            <p:cond delay="0"/>
                                          </p:stCondLst>
                                        </p:cTn>
                                        <p:tgtEl>
                                          <p:spTgt spid="8">
                                            <p:txEl>
                                              <p:pRg st="6" end="6"/>
                                            </p:txEl>
                                          </p:spTgt>
                                        </p:tgtEl>
                                        <p:attrNameLst>
                                          <p:attrName>style.visibility</p:attrName>
                                        </p:attrNameLst>
                                      </p:cBhvr>
                                      <p:to>
                                        <p:strVal val="visible"/>
                                      </p:to>
                                    </p:set>
                                    <p:animEffect transition="in" filter="randombar(horizontal)">
                                      <p:cBhvr>
                                        <p:cTn id="42" dur="500"/>
                                        <p:tgtEl>
                                          <p:spTgt spid="8">
                                            <p:txEl>
                                              <p:pRg st="6" end="6"/>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4" presetClass="entr" presetSubtype="10" fill="hold" nodeType="clickEffect">
                                  <p:stCondLst>
                                    <p:cond delay="0"/>
                                  </p:stCondLst>
                                  <p:childTnLst>
                                    <p:set>
                                      <p:cBhvr>
                                        <p:cTn id="46" dur="1" fill="hold">
                                          <p:stCondLst>
                                            <p:cond delay="0"/>
                                          </p:stCondLst>
                                        </p:cTn>
                                        <p:tgtEl>
                                          <p:spTgt spid="8">
                                            <p:txEl>
                                              <p:pRg st="8" end="8"/>
                                            </p:txEl>
                                          </p:spTgt>
                                        </p:tgtEl>
                                        <p:attrNameLst>
                                          <p:attrName>style.visibility</p:attrName>
                                        </p:attrNameLst>
                                      </p:cBhvr>
                                      <p:to>
                                        <p:strVal val="visible"/>
                                      </p:to>
                                    </p:set>
                                    <p:animEffect transition="in" filter="randombar(horizontal)">
                                      <p:cBhvr>
                                        <p:cTn id="47" dur="500"/>
                                        <p:tgtEl>
                                          <p:spTgt spid="8">
                                            <p:txEl>
                                              <p:pRg st="8" end="8"/>
                                            </p:txEl>
                                          </p:spTgt>
                                        </p:tgtEl>
                                      </p:cBhvr>
                                    </p:animEffect>
                                  </p:childTnLst>
                                </p:cTn>
                              </p:par>
                              <p:par>
                                <p:cTn id="48" presetID="14" presetClass="entr" presetSubtype="10" fill="hold" nodeType="withEffect">
                                  <p:stCondLst>
                                    <p:cond delay="0"/>
                                  </p:stCondLst>
                                  <p:childTnLst>
                                    <p:set>
                                      <p:cBhvr>
                                        <p:cTn id="49" dur="1" fill="hold">
                                          <p:stCondLst>
                                            <p:cond delay="0"/>
                                          </p:stCondLst>
                                        </p:cTn>
                                        <p:tgtEl>
                                          <p:spTgt spid="8">
                                            <p:txEl>
                                              <p:pRg st="9" end="9"/>
                                            </p:txEl>
                                          </p:spTgt>
                                        </p:tgtEl>
                                        <p:attrNameLst>
                                          <p:attrName>style.visibility</p:attrName>
                                        </p:attrNameLst>
                                      </p:cBhvr>
                                      <p:to>
                                        <p:strVal val="visible"/>
                                      </p:to>
                                    </p:set>
                                    <p:animEffect transition="in" filter="randombar(horizontal)">
                                      <p:cBhvr>
                                        <p:cTn id="50" dur="500"/>
                                        <p:tgtEl>
                                          <p:spTgt spid="8">
                                            <p:txEl>
                                              <p:pRg st="9" end="9"/>
                                            </p:txEl>
                                          </p:spTgt>
                                        </p:tgtEl>
                                      </p:cBhvr>
                                    </p:animEffect>
                                  </p:childTnLst>
                                </p:cTn>
                              </p:par>
                              <p:par>
                                <p:cTn id="51" presetID="14" presetClass="entr" presetSubtype="10" fill="hold" nodeType="withEffect">
                                  <p:stCondLst>
                                    <p:cond delay="0"/>
                                  </p:stCondLst>
                                  <p:childTnLst>
                                    <p:set>
                                      <p:cBhvr>
                                        <p:cTn id="52" dur="1" fill="hold">
                                          <p:stCondLst>
                                            <p:cond delay="0"/>
                                          </p:stCondLst>
                                        </p:cTn>
                                        <p:tgtEl>
                                          <p:spTgt spid="8">
                                            <p:txEl>
                                              <p:pRg st="10" end="10"/>
                                            </p:txEl>
                                          </p:spTgt>
                                        </p:tgtEl>
                                        <p:attrNameLst>
                                          <p:attrName>style.visibility</p:attrName>
                                        </p:attrNameLst>
                                      </p:cBhvr>
                                      <p:to>
                                        <p:strVal val="visible"/>
                                      </p:to>
                                    </p:set>
                                    <p:animEffect transition="in" filter="randombar(horizontal)">
                                      <p:cBhvr>
                                        <p:cTn id="53" dur="500"/>
                                        <p:tgtEl>
                                          <p:spTgt spid="8">
                                            <p:txEl>
                                              <p:pRg st="10" end="1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14" presetClass="entr" presetSubtype="10" fill="hold" nodeType="clickEffect">
                                  <p:stCondLst>
                                    <p:cond delay="0"/>
                                  </p:stCondLst>
                                  <p:childTnLst>
                                    <p:set>
                                      <p:cBhvr>
                                        <p:cTn id="57" dur="1" fill="hold">
                                          <p:stCondLst>
                                            <p:cond delay="0"/>
                                          </p:stCondLst>
                                        </p:cTn>
                                        <p:tgtEl>
                                          <p:spTgt spid="8">
                                            <p:txEl>
                                              <p:pRg st="12" end="12"/>
                                            </p:txEl>
                                          </p:spTgt>
                                        </p:tgtEl>
                                        <p:attrNameLst>
                                          <p:attrName>style.visibility</p:attrName>
                                        </p:attrNameLst>
                                      </p:cBhvr>
                                      <p:to>
                                        <p:strVal val="visible"/>
                                      </p:to>
                                    </p:set>
                                    <p:animEffect transition="in" filter="randombar(horizontal)">
                                      <p:cBhvr>
                                        <p:cTn id="58" dur="500"/>
                                        <p:tgtEl>
                                          <p:spTgt spid="8">
                                            <p:txEl>
                                              <p:pRg st="12" end="12"/>
                                            </p:txEl>
                                          </p:spTgt>
                                        </p:tgtEl>
                                      </p:cBhvr>
                                    </p:animEffect>
                                  </p:childTnLst>
                                </p:cTn>
                              </p:par>
                              <p:par>
                                <p:cTn id="59" presetID="14" presetClass="entr" presetSubtype="10" fill="hold" nodeType="withEffect">
                                  <p:stCondLst>
                                    <p:cond delay="0"/>
                                  </p:stCondLst>
                                  <p:childTnLst>
                                    <p:set>
                                      <p:cBhvr>
                                        <p:cTn id="60" dur="1" fill="hold">
                                          <p:stCondLst>
                                            <p:cond delay="0"/>
                                          </p:stCondLst>
                                        </p:cTn>
                                        <p:tgtEl>
                                          <p:spTgt spid="8">
                                            <p:txEl>
                                              <p:pRg st="13" end="13"/>
                                            </p:txEl>
                                          </p:spTgt>
                                        </p:tgtEl>
                                        <p:attrNameLst>
                                          <p:attrName>style.visibility</p:attrName>
                                        </p:attrNameLst>
                                      </p:cBhvr>
                                      <p:to>
                                        <p:strVal val="visible"/>
                                      </p:to>
                                    </p:set>
                                    <p:animEffect transition="in" filter="randombar(horizontal)">
                                      <p:cBhvr>
                                        <p:cTn id="61" dur="500"/>
                                        <p:tgtEl>
                                          <p:spTgt spid="8">
                                            <p:txEl>
                                              <p:pRg st="13" end="13"/>
                                            </p:txEl>
                                          </p:spTgt>
                                        </p:tgtEl>
                                      </p:cBhvr>
                                    </p:animEffect>
                                  </p:childTnLst>
                                </p:cTn>
                              </p:par>
                              <p:par>
                                <p:cTn id="62" presetID="14" presetClass="entr" presetSubtype="10" fill="hold" nodeType="withEffect">
                                  <p:stCondLst>
                                    <p:cond delay="0"/>
                                  </p:stCondLst>
                                  <p:childTnLst>
                                    <p:set>
                                      <p:cBhvr>
                                        <p:cTn id="63" dur="1" fill="hold">
                                          <p:stCondLst>
                                            <p:cond delay="0"/>
                                          </p:stCondLst>
                                        </p:cTn>
                                        <p:tgtEl>
                                          <p:spTgt spid="8">
                                            <p:txEl>
                                              <p:pRg st="14" end="14"/>
                                            </p:txEl>
                                          </p:spTgt>
                                        </p:tgtEl>
                                        <p:attrNameLst>
                                          <p:attrName>style.visibility</p:attrName>
                                        </p:attrNameLst>
                                      </p:cBhvr>
                                      <p:to>
                                        <p:strVal val="visible"/>
                                      </p:to>
                                    </p:set>
                                    <p:animEffect transition="in" filter="randombar(horizontal)">
                                      <p:cBhvr>
                                        <p:cTn id="64" dur="500"/>
                                        <p:tgtEl>
                                          <p:spTgt spid="8">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a:r>
              <a:rPr lang="en-US" sz="2400" dirty="0" smtClean="0">
                <a:cs typeface="2  Nazanin" pitchFamily="2" charset="-78"/>
              </a:rPr>
              <a:t>(Generalization)</a:t>
            </a:r>
            <a:r>
              <a:rPr lang="fa-IR" sz="2400" dirty="0" smtClean="0">
                <a:cs typeface="2  Nazanin" pitchFamily="2" charset="-78"/>
              </a:rPr>
              <a:t>عمومیت </a:t>
            </a:r>
            <a:endParaRPr lang="en-US" sz="1600" dirty="0">
              <a:cs typeface="2  Nazanin" pitchFamily="2" charset="-78"/>
            </a:endParaRPr>
          </a:p>
        </p:txBody>
      </p:sp>
      <p:sp>
        <p:nvSpPr>
          <p:cNvPr id="3" name="Content Placeholder 2"/>
          <p:cNvSpPr>
            <a:spLocks noGrp="1"/>
          </p:cNvSpPr>
          <p:nvPr>
            <p:ph idx="1"/>
          </p:nvPr>
        </p:nvSpPr>
        <p:spPr>
          <a:xfrm>
            <a:off x="457200" y="1600200"/>
            <a:ext cx="8229600" cy="3886200"/>
          </a:xfrm>
        </p:spPr>
        <p:txBody>
          <a:bodyPr/>
          <a:lstStyle/>
          <a:p>
            <a:pPr algn="just" rtl="1"/>
            <a:r>
              <a:rPr lang="fa-IR" sz="1800" dirty="0" smtClean="0"/>
              <a:t>درعلم یادگیری ماشین عمومیت به توانایی الگوریتم به انجام وظایف خود به طور دقیق در یک در مثالها/محیط های جدید بعد از آموزش توسط تعدادی مثال را گویند</a:t>
            </a:r>
          </a:p>
          <a:p>
            <a:pPr algn="just" rtl="1"/>
            <a:r>
              <a:rPr lang="fa-IR" sz="1800" dirty="0" smtClean="0"/>
              <a:t>هدف کلی از دیدن مثال های متنوع پیدا کردن یک سری روابط کلی حاکم برمساله.( مثالا دسته بندی پیام های اسپم توسط انسان و ماشین )</a:t>
            </a:r>
          </a:p>
          <a:p>
            <a:pPr algn="just" rtl="1"/>
            <a:endParaRPr lang="en-US" sz="1800" dirty="0"/>
          </a:p>
        </p:txBody>
      </p:sp>
      <p:sp>
        <p:nvSpPr>
          <p:cNvPr id="4" name="Slide Number Placeholder 3"/>
          <p:cNvSpPr>
            <a:spLocks noGrp="1"/>
          </p:cNvSpPr>
          <p:nvPr>
            <p:ph type="sldNum" sz="quarter" idx="11"/>
          </p:nvPr>
        </p:nvSpPr>
        <p:spPr/>
        <p:txBody>
          <a:bodyPr/>
          <a:lstStyle/>
          <a:p>
            <a:fld id="{4B548ED0-F176-42C9-9552-3080C5B8C662}" type="slidenum">
              <a:rPr lang="en-US" smtClean="0"/>
              <a:pPr/>
              <a:t>6</a:t>
            </a:fld>
            <a:endParaRPr lang="en-US" dirty="0"/>
          </a:p>
        </p:txBody>
      </p:sp>
      <p:sp>
        <p:nvSpPr>
          <p:cNvPr id="5" name="Slide Number Placeholder 3"/>
          <p:cNvSpPr txBox="1">
            <a:spLocks/>
          </p:cNvSpPr>
          <p:nvPr/>
        </p:nvSpPr>
        <p:spPr bwMode="auto">
          <a:xfrm>
            <a:off x="6588125" y="6237288"/>
            <a:ext cx="21336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548ED0-F176-42C9-9552-3080C5B8C662}" type="slidenum">
              <a:rPr kumimoji="0" lang="en-US" sz="1400" b="0" i="1"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400" b="0" i="1" u="none" strike="noStrike" kern="1200" cap="none" spc="0" normalizeH="0" baseline="0" noProof="0" dirty="0">
              <a:ln>
                <a:noFill/>
              </a:ln>
              <a:solidFill>
                <a:schemeClr val="tx1"/>
              </a:solidFill>
              <a:effectLst/>
              <a:uLnTx/>
              <a:uFillTx/>
              <a:latin typeface="+mn-lt"/>
              <a:ea typeface="+mn-ea"/>
              <a:cs typeface="+mn-cs"/>
            </a:endParaRPr>
          </a:p>
        </p:txBody>
      </p:sp>
      <p:sp>
        <p:nvSpPr>
          <p:cNvPr id="6" name="Footer Placeholder 3"/>
          <p:cNvSpPr txBox="1">
            <a:spLocks/>
          </p:cNvSpPr>
          <p:nvPr/>
        </p:nvSpPr>
        <p:spPr bwMode="auto">
          <a:xfrm>
            <a:off x="550862" y="136170"/>
            <a:ext cx="8413626" cy="2873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defPPr>
              <a:defRPr lang="tr-TR"/>
            </a:defPPr>
            <a:lvl1pPr algn="l" rtl="0" fontAlgn="base">
              <a:spcBef>
                <a:spcPct val="0"/>
              </a:spcBef>
              <a:spcAft>
                <a:spcPct val="0"/>
              </a:spcAft>
              <a:defRPr sz="1000" i="1" kern="1200">
                <a:solidFill>
                  <a:schemeClr val="tx1"/>
                </a:solidFill>
                <a:latin typeface="+mn-lt"/>
                <a:ea typeface="+mn-ea"/>
                <a:cs typeface="+mn-cs"/>
              </a:defRPr>
            </a:lvl1pPr>
            <a:lvl2pPr marL="457200" algn="l" rtl="0" fontAlgn="base">
              <a:spcBef>
                <a:spcPct val="0"/>
              </a:spcBef>
              <a:spcAft>
                <a:spcPct val="0"/>
              </a:spcAft>
              <a:defRPr sz="3200" kern="1200">
                <a:solidFill>
                  <a:schemeClr val="tx1"/>
                </a:solidFill>
                <a:latin typeface="Palatino Linotype" pitchFamily="18" charset="0"/>
                <a:ea typeface="+mn-ea"/>
                <a:cs typeface="+mn-cs"/>
              </a:defRPr>
            </a:lvl2pPr>
            <a:lvl3pPr marL="914400" algn="l" rtl="0" fontAlgn="base">
              <a:spcBef>
                <a:spcPct val="0"/>
              </a:spcBef>
              <a:spcAft>
                <a:spcPct val="0"/>
              </a:spcAft>
              <a:defRPr sz="3200" kern="1200">
                <a:solidFill>
                  <a:schemeClr val="tx1"/>
                </a:solidFill>
                <a:latin typeface="Palatino Linotype" pitchFamily="18" charset="0"/>
                <a:ea typeface="+mn-ea"/>
                <a:cs typeface="+mn-cs"/>
              </a:defRPr>
            </a:lvl3pPr>
            <a:lvl4pPr marL="1371600" algn="l" rtl="0" fontAlgn="base">
              <a:spcBef>
                <a:spcPct val="0"/>
              </a:spcBef>
              <a:spcAft>
                <a:spcPct val="0"/>
              </a:spcAft>
              <a:defRPr sz="3200" kern="1200">
                <a:solidFill>
                  <a:schemeClr val="tx1"/>
                </a:solidFill>
                <a:latin typeface="Palatino Linotype" pitchFamily="18" charset="0"/>
                <a:ea typeface="+mn-ea"/>
                <a:cs typeface="+mn-cs"/>
              </a:defRPr>
            </a:lvl4pPr>
            <a:lvl5pPr marL="1828800" algn="l" rtl="0" fontAlgn="base">
              <a:spcBef>
                <a:spcPct val="0"/>
              </a:spcBef>
              <a:spcAft>
                <a:spcPct val="0"/>
              </a:spcAft>
              <a:defRPr sz="3200" kern="1200">
                <a:solidFill>
                  <a:schemeClr val="tx1"/>
                </a:solidFill>
                <a:latin typeface="Palatino Linotype" pitchFamily="18" charset="0"/>
                <a:ea typeface="+mn-ea"/>
                <a:cs typeface="+mn-cs"/>
              </a:defRPr>
            </a:lvl5pPr>
            <a:lvl6pPr marL="2286000" algn="l" defTabSz="914400" rtl="0" eaLnBrk="1" latinLnBrk="0" hangingPunct="1">
              <a:defRPr sz="3200" kern="1200">
                <a:solidFill>
                  <a:schemeClr val="tx1"/>
                </a:solidFill>
                <a:latin typeface="Palatino Linotype" pitchFamily="18" charset="0"/>
                <a:ea typeface="+mn-ea"/>
                <a:cs typeface="+mn-cs"/>
              </a:defRPr>
            </a:lvl6pPr>
            <a:lvl7pPr marL="2743200" algn="l" defTabSz="914400" rtl="0" eaLnBrk="1" latinLnBrk="0" hangingPunct="1">
              <a:defRPr sz="3200" kern="1200">
                <a:solidFill>
                  <a:schemeClr val="tx1"/>
                </a:solidFill>
                <a:latin typeface="Palatino Linotype" pitchFamily="18" charset="0"/>
                <a:ea typeface="+mn-ea"/>
                <a:cs typeface="+mn-cs"/>
              </a:defRPr>
            </a:lvl7pPr>
            <a:lvl8pPr marL="3200400" algn="l" defTabSz="914400" rtl="0" eaLnBrk="1" latinLnBrk="0" hangingPunct="1">
              <a:defRPr sz="3200" kern="1200">
                <a:solidFill>
                  <a:schemeClr val="tx1"/>
                </a:solidFill>
                <a:latin typeface="Palatino Linotype" pitchFamily="18" charset="0"/>
                <a:ea typeface="+mn-ea"/>
                <a:cs typeface="+mn-cs"/>
              </a:defRPr>
            </a:lvl8pPr>
            <a:lvl9pPr marL="3657600" algn="l" defTabSz="914400" rtl="0" eaLnBrk="1" latinLnBrk="0" hangingPunct="1">
              <a:defRPr sz="3200" kern="1200">
                <a:solidFill>
                  <a:schemeClr val="tx1"/>
                </a:solidFill>
                <a:latin typeface="Palatino Linotype" pitchFamily="18" charset="0"/>
                <a:ea typeface="+mn-ea"/>
                <a:cs typeface="+mn-cs"/>
              </a:defRPr>
            </a:lvl9pPr>
          </a:lstStyle>
          <a:p>
            <a:pPr>
              <a:defRPr/>
            </a:pPr>
            <a:r>
              <a:rPr lang="tr-TR" b="1" dirty="0"/>
              <a:t>Machine </a:t>
            </a:r>
            <a:r>
              <a:rPr lang="tr-TR" b="1" dirty="0" smtClean="0"/>
              <a:t>Learning</a:t>
            </a:r>
            <a:r>
              <a:rPr lang="en-US" b="1" dirty="0" smtClean="0"/>
              <a:t>					</a:t>
            </a:r>
            <a:r>
              <a:rPr lang="fa-IR" b="1" dirty="0" smtClean="0"/>
              <a:t>             </a:t>
            </a:r>
            <a:r>
              <a:rPr lang="en-US" b="1" dirty="0" smtClean="0"/>
              <a:t>	</a:t>
            </a:r>
            <a:r>
              <a:rPr lang="fa-IR" b="1" dirty="0" smtClean="0"/>
              <a:t>	</a:t>
            </a:r>
            <a:r>
              <a:rPr lang="fa-IR" sz="1200" b="1" i="0" dirty="0">
                <a:latin typeface="Lucida Bright" pitchFamily="18" charset="0"/>
                <a:cs typeface="2  Nazanin" pitchFamily="2" charset="-78"/>
              </a:rPr>
              <a:t>یادگیری ماشین</a:t>
            </a:r>
            <a:endParaRPr lang="en-US" sz="2000" b="1" i="0" dirty="0">
              <a:latin typeface="Lucida Bright" pitchFamily="18" charset="0"/>
              <a:cs typeface="2  Nazanin" pitchFamily="2" charset="-78"/>
            </a:endParaRPr>
          </a:p>
        </p:txBody>
      </p:sp>
      <p:cxnSp>
        <p:nvCxnSpPr>
          <p:cNvPr id="7" name="Straight Connector 6"/>
          <p:cNvCxnSpPr/>
          <p:nvPr/>
        </p:nvCxnSpPr>
        <p:spPr>
          <a:xfrm>
            <a:off x="539750" y="6381750"/>
            <a:ext cx="8135938" cy="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ransition>
    <p:pull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randombar(horizontal)">
                                      <p:cBhvr>
                                        <p:cTn id="7" dur="500"/>
                                        <p:tgtEl>
                                          <p:spTgt spid="3">
                                            <p:txEl>
                                              <p:pRg st="0" end="0"/>
                                            </p:txEl>
                                          </p:spTgt>
                                        </p:tgtEl>
                                      </p:cBhvr>
                                    </p:animEffect>
                                  </p:childTnLst>
                                </p:cTn>
                              </p:par>
                            </p:childTnLst>
                          </p:cTn>
                        </p:par>
                        <p:par>
                          <p:cTn id="8" fill="hold">
                            <p:stCondLst>
                              <p:cond delay="500"/>
                            </p:stCondLst>
                            <p:childTnLst>
                              <p:par>
                                <p:cTn id="9" presetID="14" presetClass="entr" presetSubtype="1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randombar(horizontal)">
                                      <p:cBhvr>
                                        <p:cTn id="11"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a:r>
              <a:rPr lang="fa-IR" sz="2400" dirty="0" smtClean="0">
                <a:cs typeface="2  Nazanin" pitchFamily="2" charset="-78"/>
              </a:rPr>
              <a:t>یادگیری ماشین و داده کاوی</a:t>
            </a:r>
            <a:endParaRPr lang="en-US" sz="2400" dirty="0">
              <a:cs typeface="2  Nazanin" pitchFamily="2" charset="-78"/>
            </a:endParaRPr>
          </a:p>
        </p:txBody>
      </p:sp>
      <p:sp>
        <p:nvSpPr>
          <p:cNvPr id="3" name="Content Placeholder 2"/>
          <p:cNvSpPr>
            <a:spLocks noGrp="1"/>
          </p:cNvSpPr>
          <p:nvPr>
            <p:ph idx="1"/>
          </p:nvPr>
        </p:nvSpPr>
        <p:spPr>
          <a:xfrm>
            <a:off x="457200" y="1447800"/>
            <a:ext cx="8229600" cy="3886200"/>
          </a:xfrm>
        </p:spPr>
        <p:txBody>
          <a:bodyPr/>
          <a:lstStyle/>
          <a:p>
            <a:pPr algn="just" rtl="1"/>
            <a:r>
              <a:rPr lang="fa-IR" sz="1800" dirty="0" smtClean="0"/>
              <a:t>بعلت اینکه یادگیری ماشین و داده کاوی اکثرا متد های یکسانی را استفاده میکنند این دو معمولا با هم اشتباه گرفته میشوند.</a:t>
            </a:r>
          </a:p>
          <a:p>
            <a:pPr lvl="1" algn="just" rtl="1"/>
            <a:r>
              <a:rPr lang="fa-IR" sz="1600" dirty="0" smtClean="0"/>
              <a:t>در یادگیری ماشین سیستم بروی پیش بینی اتفاقات بر اساس تجربه هایی که در گذشته داشته است تمرکز دارد.</a:t>
            </a:r>
          </a:p>
          <a:p>
            <a:pPr lvl="1" algn="just" rtl="1"/>
            <a:r>
              <a:rPr lang="fa-IR" sz="1600" dirty="0" smtClean="0"/>
              <a:t>در </a:t>
            </a:r>
            <a:r>
              <a:rPr lang="fa-IR" sz="1600" dirty="0" smtClean="0"/>
              <a:t>حالی که در داده </a:t>
            </a:r>
            <a:r>
              <a:rPr lang="fa-IR" sz="1600" dirty="0" smtClean="0"/>
              <a:t>کاوی </a:t>
            </a:r>
            <a:r>
              <a:rPr lang="fa-IR" sz="1600" dirty="0" smtClean="0"/>
              <a:t>بروی پیدا کردن روابط پنهان موجود در داده ها تمرکز </a:t>
            </a:r>
            <a:r>
              <a:rPr lang="fa-IR" sz="1600" dirty="0" smtClean="0"/>
              <a:t>داریم</a:t>
            </a:r>
          </a:p>
          <a:p>
            <a:pPr lvl="1" algn="just" rtl="1"/>
            <a:endParaRPr lang="fa-IR" sz="1600" dirty="0" smtClean="0"/>
          </a:p>
          <a:p>
            <a:pPr algn="just" rtl="1"/>
            <a:r>
              <a:rPr lang="fa-IR" sz="1800" dirty="0" smtClean="0"/>
              <a:t>این دو زمینه درخیلی از موارد در هم ادغام شده اند</a:t>
            </a:r>
            <a:r>
              <a:rPr lang="fa-IR" sz="1800" dirty="0" smtClean="0"/>
              <a:t>:</a:t>
            </a:r>
            <a:endParaRPr lang="fa-IR" sz="1800" dirty="0" smtClean="0"/>
          </a:p>
          <a:p>
            <a:pPr lvl="1" algn="just" rtl="1"/>
            <a:r>
              <a:rPr lang="fa-IR" sz="1600" dirty="0" smtClean="0"/>
              <a:t>داده کاوی از خیلی از متد های یادگیری ماشین استفاده میکند ولی با کمی تفاوت در هدفی میخواهد بهش برسد.</a:t>
            </a:r>
          </a:p>
          <a:p>
            <a:pPr lvl="1" algn="just" rtl="1"/>
            <a:r>
              <a:rPr lang="fa-IR" sz="1600" dirty="0" smtClean="0"/>
              <a:t>و همچنین یادگیری ماشین از داده کاوی به عنوان ”</a:t>
            </a:r>
            <a:r>
              <a:rPr lang="en-US" sz="1600" dirty="0" smtClean="0"/>
              <a:t> unsupervised learning</a:t>
            </a:r>
            <a:r>
              <a:rPr lang="fa-IR" sz="1600" dirty="0" smtClean="0"/>
              <a:t>“ استفاده میکند</a:t>
            </a:r>
            <a:endParaRPr lang="en-US" sz="1600" dirty="0"/>
          </a:p>
        </p:txBody>
      </p:sp>
      <p:sp>
        <p:nvSpPr>
          <p:cNvPr id="4" name="Slide Number Placeholder 3"/>
          <p:cNvSpPr>
            <a:spLocks noGrp="1"/>
          </p:cNvSpPr>
          <p:nvPr>
            <p:ph type="sldNum" sz="quarter" idx="11"/>
          </p:nvPr>
        </p:nvSpPr>
        <p:spPr/>
        <p:txBody>
          <a:bodyPr/>
          <a:lstStyle/>
          <a:p>
            <a:fld id="{4B548ED0-F176-42C9-9552-3080C5B8C662}" type="slidenum">
              <a:rPr lang="en-US" smtClean="0"/>
              <a:pPr/>
              <a:t>7</a:t>
            </a:fld>
            <a:endParaRPr lang="en-US" dirty="0"/>
          </a:p>
        </p:txBody>
      </p:sp>
      <p:sp>
        <p:nvSpPr>
          <p:cNvPr id="5" name="Slide Number Placeholder 3"/>
          <p:cNvSpPr txBox="1">
            <a:spLocks/>
          </p:cNvSpPr>
          <p:nvPr/>
        </p:nvSpPr>
        <p:spPr bwMode="auto">
          <a:xfrm>
            <a:off x="6588125" y="6237288"/>
            <a:ext cx="21336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548ED0-F176-42C9-9552-3080C5B8C662}" type="slidenum">
              <a:rPr kumimoji="0" lang="en-US" sz="1400" b="0" i="1"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400" b="0" i="1" u="none" strike="noStrike" kern="1200" cap="none" spc="0" normalizeH="0" baseline="0" noProof="0" dirty="0">
              <a:ln>
                <a:noFill/>
              </a:ln>
              <a:solidFill>
                <a:schemeClr val="tx1"/>
              </a:solidFill>
              <a:effectLst/>
              <a:uLnTx/>
              <a:uFillTx/>
              <a:latin typeface="+mn-lt"/>
              <a:ea typeface="+mn-ea"/>
              <a:cs typeface="+mn-cs"/>
            </a:endParaRPr>
          </a:p>
        </p:txBody>
      </p:sp>
      <p:sp>
        <p:nvSpPr>
          <p:cNvPr id="6" name="Footer Placeholder 3"/>
          <p:cNvSpPr txBox="1">
            <a:spLocks/>
          </p:cNvSpPr>
          <p:nvPr/>
        </p:nvSpPr>
        <p:spPr bwMode="auto">
          <a:xfrm>
            <a:off x="550862" y="136170"/>
            <a:ext cx="8413626" cy="2873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defPPr>
              <a:defRPr lang="tr-TR"/>
            </a:defPPr>
            <a:lvl1pPr algn="l" rtl="0" fontAlgn="base">
              <a:spcBef>
                <a:spcPct val="0"/>
              </a:spcBef>
              <a:spcAft>
                <a:spcPct val="0"/>
              </a:spcAft>
              <a:defRPr sz="1000" i="1" kern="1200">
                <a:solidFill>
                  <a:schemeClr val="tx1"/>
                </a:solidFill>
                <a:latin typeface="+mn-lt"/>
                <a:ea typeface="+mn-ea"/>
                <a:cs typeface="+mn-cs"/>
              </a:defRPr>
            </a:lvl1pPr>
            <a:lvl2pPr marL="457200" algn="l" rtl="0" fontAlgn="base">
              <a:spcBef>
                <a:spcPct val="0"/>
              </a:spcBef>
              <a:spcAft>
                <a:spcPct val="0"/>
              </a:spcAft>
              <a:defRPr sz="3200" kern="1200">
                <a:solidFill>
                  <a:schemeClr val="tx1"/>
                </a:solidFill>
                <a:latin typeface="Palatino Linotype" pitchFamily="18" charset="0"/>
                <a:ea typeface="+mn-ea"/>
                <a:cs typeface="+mn-cs"/>
              </a:defRPr>
            </a:lvl2pPr>
            <a:lvl3pPr marL="914400" algn="l" rtl="0" fontAlgn="base">
              <a:spcBef>
                <a:spcPct val="0"/>
              </a:spcBef>
              <a:spcAft>
                <a:spcPct val="0"/>
              </a:spcAft>
              <a:defRPr sz="3200" kern="1200">
                <a:solidFill>
                  <a:schemeClr val="tx1"/>
                </a:solidFill>
                <a:latin typeface="Palatino Linotype" pitchFamily="18" charset="0"/>
                <a:ea typeface="+mn-ea"/>
                <a:cs typeface="+mn-cs"/>
              </a:defRPr>
            </a:lvl3pPr>
            <a:lvl4pPr marL="1371600" algn="l" rtl="0" fontAlgn="base">
              <a:spcBef>
                <a:spcPct val="0"/>
              </a:spcBef>
              <a:spcAft>
                <a:spcPct val="0"/>
              </a:spcAft>
              <a:defRPr sz="3200" kern="1200">
                <a:solidFill>
                  <a:schemeClr val="tx1"/>
                </a:solidFill>
                <a:latin typeface="Palatino Linotype" pitchFamily="18" charset="0"/>
                <a:ea typeface="+mn-ea"/>
                <a:cs typeface="+mn-cs"/>
              </a:defRPr>
            </a:lvl4pPr>
            <a:lvl5pPr marL="1828800" algn="l" rtl="0" fontAlgn="base">
              <a:spcBef>
                <a:spcPct val="0"/>
              </a:spcBef>
              <a:spcAft>
                <a:spcPct val="0"/>
              </a:spcAft>
              <a:defRPr sz="3200" kern="1200">
                <a:solidFill>
                  <a:schemeClr val="tx1"/>
                </a:solidFill>
                <a:latin typeface="Palatino Linotype" pitchFamily="18" charset="0"/>
                <a:ea typeface="+mn-ea"/>
                <a:cs typeface="+mn-cs"/>
              </a:defRPr>
            </a:lvl5pPr>
            <a:lvl6pPr marL="2286000" algn="l" defTabSz="914400" rtl="0" eaLnBrk="1" latinLnBrk="0" hangingPunct="1">
              <a:defRPr sz="3200" kern="1200">
                <a:solidFill>
                  <a:schemeClr val="tx1"/>
                </a:solidFill>
                <a:latin typeface="Palatino Linotype" pitchFamily="18" charset="0"/>
                <a:ea typeface="+mn-ea"/>
                <a:cs typeface="+mn-cs"/>
              </a:defRPr>
            </a:lvl6pPr>
            <a:lvl7pPr marL="2743200" algn="l" defTabSz="914400" rtl="0" eaLnBrk="1" latinLnBrk="0" hangingPunct="1">
              <a:defRPr sz="3200" kern="1200">
                <a:solidFill>
                  <a:schemeClr val="tx1"/>
                </a:solidFill>
                <a:latin typeface="Palatino Linotype" pitchFamily="18" charset="0"/>
                <a:ea typeface="+mn-ea"/>
                <a:cs typeface="+mn-cs"/>
              </a:defRPr>
            </a:lvl7pPr>
            <a:lvl8pPr marL="3200400" algn="l" defTabSz="914400" rtl="0" eaLnBrk="1" latinLnBrk="0" hangingPunct="1">
              <a:defRPr sz="3200" kern="1200">
                <a:solidFill>
                  <a:schemeClr val="tx1"/>
                </a:solidFill>
                <a:latin typeface="Palatino Linotype" pitchFamily="18" charset="0"/>
                <a:ea typeface="+mn-ea"/>
                <a:cs typeface="+mn-cs"/>
              </a:defRPr>
            </a:lvl8pPr>
            <a:lvl9pPr marL="3657600" algn="l" defTabSz="914400" rtl="0" eaLnBrk="1" latinLnBrk="0" hangingPunct="1">
              <a:defRPr sz="3200" kern="1200">
                <a:solidFill>
                  <a:schemeClr val="tx1"/>
                </a:solidFill>
                <a:latin typeface="Palatino Linotype" pitchFamily="18" charset="0"/>
                <a:ea typeface="+mn-ea"/>
                <a:cs typeface="+mn-cs"/>
              </a:defRPr>
            </a:lvl9pPr>
          </a:lstStyle>
          <a:p>
            <a:pPr>
              <a:defRPr/>
            </a:pPr>
            <a:r>
              <a:rPr lang="tr-TR" b="1" dirty="0"/>
              <a:t>Machine </a:t>
            </a:r>
            <a:r>
              <a:rPr lang="tr-TR" b="1" dirty="0" smtClean="0"/>
              <a:t>Learning</a:t>
            </a:r>
            <a:r>
              <a:rPr lang="en-US" b="1" dirty="0" smtClean="0"/>
              <a:t>					</a:t>
            </a:r>
            <a:r>
              <a:rPr lang="fa-IR" b="1" dirty="0" smtClean="0"/>
              <a:t>             </a:t>
            </a:r>
            <a:r>
              <a:rPr lang="en-US" b="1" dirty="0" smtClean="0"/>
              <a:t>	</a:t>
            </a:r>
            <a:r>
              <a:rPr lang="fa-IR" b="1" dirty="0" smtClean="0"/>
              <a:t>	</a:t>
            </a:r>
            <a:r>
              <a:rPr lang="fa-IR" sz="1200" b="1" i="0" dirty="0">
                <a:latin typeface="Lucida Bright" pitchFamily="18" charset="0"/>
                <a:cs typeface="2  Nazanin" pitchFamily="2" charset="-78"/>
              </a:rPr>
              <a:t>یادگیری ماشین</a:t>
            </a:r>
            <a:endParaRPr lang="en-US" sz="2000" b="1" i="0" dirty="0">
              <a:latin typeface="Lucida Bright" pitchFamily="18" charset="0"/>
              <a:cs typeface="2  Nazanin" pitchFamily="2" charset="-78"/>
            </a:endParaRPr>
          </a:p>
        </p:txBody>
      </p:sp>
      <p:cxnSp>
        <p:nvCxnSpPr>
          <p:cNvPr id="7" name="Straight Connector 6"/>
          <p:cNvCxnSpPr/>
          <p:nvPr/>
        </p:nvCxnSpPr>
        <p:spPr>
          <a:xfrm>
            <a:off x="539750" y="6381750"/>
            <a:ext cx="8135938" cy="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ransition>
    <p:pull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randombar(horizontal)">
                                      <p:cBhvr>
                                        <p:cTn id="7" dur="500"/>
                                        <p:tgtEl>
                                          <p:spTgt spid="3">
                                            <p:txEl>
                                              <p:pRg st="0" end="0"/>
                                            </p:txEl>
                                          </p:spTgt>
                                        </p:tgtEl>
                                      </p:cBhvr>
                                    </p:animEffect>
                                  </p:childTnLst>
                                </p:cTn>
                              </p:par>
                            </p:childTnLst>
                          </p:cTn>
                        </p:par>
                        <p:par>
                          <p:cTn id="8" fill="hold">
                            <p:stCondLst>
                              <p:cond delay="500"/>
                            </p:stCondLst>
                            <p:childTnLst>
                              <p:par>
                                <p:cTn id="9" presetID="14" presetClass="entr" presetSubtype="1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randombar(horizontal)">
                                      <p:cBhvr>
                                        <p:cTn id="11" dur="500"/>
                                        <p:tgtEl>
                                          <p:spTgt spid="3">
                                            <p:txEl>
                                              <p:pRg st="1" end="1"/>
                                            </p:txEl>
                                          </p:spTgt>
                                        </p:tgtEl>
                                      </p:cBhvr>
                                    </p:animEffect>
                                  </p:childTnLst>
                                </p:cTn>
                              </p:par>
                            </p:childTnLst>
                          </p:cTn>
                        </p:par>
                        <p:par>
                          <p:cTn id="12" fill="hold">
                            <p:stCondLst>
                              <p:cond delay="1000"/>
                            </p:stCondLst>
                            <p:childTnLst>
                              <p:par>
                                <p:cTn id="13" presetID="14" presetClass="entr" presetSubtype="10"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randombar(horizontal)">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4" presetClass="entr" presetSubtype="10" fill="hold" nodeType="click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randombar(horizontal)">
                                      <p:cBhvr>
                                        <p:cTn id="20" dur="500"/>
                                        <p:tgtEl>
                                          <p:spTgt spid="3">
                                            <p:txEl>
                                              <p:pRg st="4" end="4"/>
                                            </p:txEl>
                                          </p:spTgt>
                                        </p:tgtEl>
                                      </p:cBhvr>
                                    </p:animEffect>
                                  </p:childTnLst>
                                </p:cTn>
                              </p:par>
                              <p:par>
                                <p:cTn id="21" presetID="14" presetClass="entr" presetSubtype="10" fill="hold"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animEffect transition="in" filter="randombar(horizontal)">
                                      <p:cBhvr>
                                        <p:cTn id="23" dur="500"/>
                                        <p:tgtEl>
                                          <p:spTgt spid="3">
                                            <p:txEl>
                                              <p:pRg st="5" end="5"/>
                                            </p:txEl>
                                          </p:spTgt>
                                        </p:tgtEl>
                                      </p:cBhvr>
                                    </p:animEffect>
                                  </p:childTnLst>
                                </p:cTn>
                              </p:par>
                              <p:par>
                                <p:cTn id="24" presetID="14" presetClass="entr" presetSubtype="10" fill="hold" nodeType="withEffect">
                                  <p:stCondLst>
                                    <p:cond delay="0"/>
                                  </p:stCondLst>
                                  <p:childTnLst>
                                    <p:set>
                                      <p:cBhvr>
                                        <p:cTn id="25" dur="1" fill="hold">
                                          <p:stCondLst>
                                            <p:cond delay="0"/>
                                          </p:stCondLst>
                                        </p:cTn>
                                        <p:tgtEl>
                                          <p:spTgt spid="3">
                                            <p:txEl>
                                              <p:pRg st="6" end="6"/>
                                            </p:txEl>
                                          </p:spTgt>
                                        </p:tgtEl>
                                        <p:attrNameLst>
                                          <p:attrName>style.visibility</p:attrName>
                                        </p:attrNameLst>
                                      </p:cBhvr>
                                      <p:to>
                                        <p:strVal val="visible"/>
                                      </p:to>
                                    </p:set>
                                    <p:animEffect transition="in" filter="randombar(horizontal)">
                                      <p:cBhvr>
                                        <p:cTn id="26"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a:r>
              <a:rPr lang="fa-IR" sz="2400" dirty="0" smtClean="0">
                <a:cs typeface="2  Nazanin" pitchFamily="2" charset="-78"/>
              </a:rPr>
              <a:t>انواع الگوریتم ها</a:t>
            </a:r>
            <a:endParaRPr lang="en-US" sz="1600" dirty="0">
              <a:cs typeface="2  Nazanin" pitchFamily="2" charset="-78"/>
            </a:endParaRPr>
          </a:p>
        </p:txBody>
      </p:sp>
      <p:sp>
        <p:nvSpPr>
          <p:cNvPr id="3" name="Content Placeholder 2"/>
          <p:cNvSpPr>
            <a:spLocks noGrp="1"/>
          </p:cNvSpPr>
          <p:nvPr>
            <p:ph idx="1"/>
          </p:nvPr>
        </p:nvSpPr>
        <p:spPr>
          <a:xfrm>
            <a:off x="457200" y="1676400"/>
            <a:ext cx="8229600" cy="3886200"/>
          </a:xfrm>
        </p:spPr>
        <p:txBody>
          <a:bodyPr/>
          <a:lstStyle/>
          <a:p>
            <a:pPr algn="just" rtl="1"/>
            <a:r>
              <a:rPr lang="fa-IR" sz="1800" dirty="0" smtClean="0"/>
              <a:t>یادگیری با </a:t>
            </a:r>
            <a:r>
              <a:rPr lang="fa-IR" sz="1800" dirty="0" smtClean="0"/>
              <a:t>نظارت (</a:t>
            </a:r>
            <a:r>
              <a:rPr lang="en-US" sz="1800" dirty="0" smtClean="0"/>
              <a:t>Supervised Learning</a:t>
            </a:r>
            <a:r>
              <a:rPr lang="fa-IR" sz="1800" dirty="0" smtClean="0"/>
              <a:t>)</a:t>
            </a:r>
            <a:endParaRPr lang="en-US" sz="1800" dirty="0" smtClean="0"/>
          </a:p>
          <a:p>
            <a:pPr algn="just" rtl="1"/>
            <a:endParaRPr lang="en-US" sz="1800" dirty="0" smtClean="0"/>
          </a:p>
          <a:p>
            <a:pPr algn="just" rtl="1"/>
            <a:r>
              <a:rPr lang="fa-IR" sz="1800" dirty="0" smtClean="0"/>
              <a:t>یادگیری بدون نظارت (</a:t>
            </a:r>
            <a:r>
              <a:rPr lang="en-US" sz="1800" dirty="0" smtClean="0"/>
              <a:t>Unsupervised Learning</a:t>
            </a:r>
            <a:r>
              <a:rPr lang="fa-IR" sz="1800" dirty="0" smtClean="0"/>
              <a:t>)</a:t>
            </a:r>
            <a:endParaRPr lang="en-US" sz="1800" dirty="0" smtClean="0"/>
          </a:p>
          <a:p>
            <a:pPr algn="just" rtl="1"/>
            <a:endParaRPr lang="en-US" sz="1800" dirty="0" smtClean="0"/>
          </a:p>
          <a:p>
            <a:pPr algn="just" rtl="1"/>
            <a:r>
              <a:rPr lang="fa-IR" sz="1800" dirty="0" smtClean="0"/>
              <a:t>یادگیری نیمه نظارت شده (</a:t>
            </a:r>
            <a:r>
              <a:rPr lang="en-US" sz="1800" dirty="0" smtClean="0"/>
              <a:t>Semi-Supervised Learning</a:t>
            </a:r>
            <a:r>
              <a:rPr lang="fa-IR" sz="1800" dirty="0" smtClean="0"/>
              <a:t>)</a:t>
            </a:r>
            <a:endParaRPr lang="en-US" sz="1800" dirty="0" smtClean="0"/>
          </a:p>
          <a:p>
            <a:pPr algn="just" rtl="1"/>
            <a:endParaRPr lang="en-US" sz="1800" dirty="0" smtClean="0"/>
          </a:p>
          <a:p>
            <a:pPr algn="just" rtl="1"/>
            <a:r>
              <a:rPr lang="fa-IR" sz="1800" dirty="0" smtClean="0"/>
              <a:t>یادگیری تقویتی (</a:t>
            </a:r>
            <a:r>
              <a:rPr lang="en-US" sz="1800" dirty="0" smtClean="0"/>
              <a:t>Reinforcement Learning</a:t>
            </a:r>
            <a:r>
              <a:rPr lang="fa-IR" sz="1800" dirty="0" smtClean="0"/>
              <a:t>)</a:t>
            </a:r>
            <a:endParaRPr lang="en-US" sz="1800" dirty="0" smtClean="0"/>
          </a:p>
        </p:txBody>
      </p:sp>
      <p:sp>
        <p:nvSpPr>
          <p:cNvPr id="4" name="Slide Number Placeholder 3"/>
          <p:cNvSpPr>
            <a:spLocks noGrp="1"/>
          </p:cNvSpPr>
          <p:nvPr>
            <p:ph type="sldNum" sz="quarter" idx="11"/>
          </p:nvPr>
        </p:nvSpPr>
        <p:spPr/>
        <p:txBody>
          <a:bodyPr/>
          <a:lstStyle/>
          <a:p>
            <a:fld id="{4B548ED0-F176-42C9-9552-3080C5B8C662}" type="slidenum">
              <a:rPr lang="en-US" smtClean="0"/>
              <a:pPr/>
              <a:t>8</a:t>
            </a:fld>
            <a:endParaRPr lang="en-US" dirty="0"/>
          </a:p>
        </p:txBody>
      </p:sp>
      <p:sp>
        <p:nvSpPr>
          <p:cNvPr id="5" name="Slide Number Placeholder 3"/>
          <p:cNvSpPr txBox="1">
            <a:spLocks/>
          </p:cNvSpPr>
          <p:nvPr/>
        </p:nvSpPr>
        <p:spPr bwMode="auto">
          <a:xfrm>
            <a:off x="6588125" y="6237288"/>
            <a:ext cx="21336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548ED0-F176-42C9-9552-3080C5B8C662}" type="slidenum">
              <a:rPr kumimoji="0" lang="en-US" sz="1400" b="0" i="1"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400" b="0" i="1" u="none" strike="noStrike" kern="1200" cap="none" spc="0" normalizeH="0" baseline="0" noProof="0" dirty="0">
              <a:ln>
                <a:noFill/>
              </a:ln>
              <a:solidFill>
                <a:schemeClr val="tx1"/>
              </a:solidFill>
              <a:effectLst/>
              <a:uLnTx/>
              <a:uFillTx/>
              <a:latin typeface="+mn-lt"/>
              <a:ea typeface="+mn-ea"/>
              <a:cs typeface="+mn-cs"/>
            </a:endParaRPr>
          </a:p>
        </p:txBody>
      </p:sp>
      <p:sp>
        <p:nvSpPr>
          <p:cNvPr id="6" name="Footer Placeholder 3"/>
          <p:cNvSpPr txBox="1">
            <a:spLocks/>
          </p:cNvSpPr>
          <p:nvPr/>
        </p:nvSpPr>
        <p:spPr bwMode="auto">
          <a:xfrm>
            <a:off x="550862" y="136170"/>
            <a:ext cx="8413626" cy="2873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defPPr>
              <a:defRPr lang="tr-TR"/>
            </a:defPPr>
            <a:lvl1pPr algn="l" rtl="0" fontAlgn="base">
              <a:spcBef>
                <a:spcPct val="0"/>
              </a:spcBef>
              <a:spcAft>
                <a:spcPct val="0"/>
              </a:spcAft>
              <a:defRPr sz="1000" i="1" kern="1200">
                <a:solidFill>
                  <a:schemeClr val="tx1"/>
                </a:solidFill>
                <a:latin typeface="+mn-lt"/>
                <a:ea typeface="+mn-ea"/>
                <a:cs typeface="+mn-cs"/>
              </a:defRPr>
            </a:lvl1pPr>
            <a:lvl2pPr marL="457200" algn="l" rtl="0" fontAlgn="base">
              <a:spcBef>
                <a:spcPct val="0"/>
              </a:spcBef>
              <a:spcAft>
                <a:spcPct val="0"/>
              </a:spcAft>
              <a:defRPr sz="3200" kern="1200">
                <a:solidFill>
                  <a:schemeClr val="tx1"/>
                </a:solidFill>
                <a:latin typeface="Palatino Linotype" pitchFamily="18" charset="0"/>
                <a:ea typeface="+mn-ea"/>
                <a:cs typeface="+mn-cs"/>
              </a:defRPr>
            </a:lvl2pPr>
            <a:lvl3pPr marL="914400" algn="l" rtl="0" fontAlgn="base">
              <a:spcBef>
                <a:spcPct val="0"/>
              </a:spcBef>
              <a:spcAft>
                <a:spcPct val="0"/>
              </a:spcAft>
              <a:defRPr sz="3200" kern="1200">
                <a:solidFill>
                  <a:schemeClr val="tx1"/>
                </a:solidFill>
                <a:latin typeface="Palatino Linotype" pitchFamily="18" charset="0"/>
                <a:ea typeface="+mn-ea"/>
                <a:cs typeface="+mn-cs"/>
              </a:defRPr>
            </a:lvl3pPr>
            <a:lvl4pPr marL="1371600" algn="l" rtl="0" fontAlgn="base">
              <a:spcBef>
                <a:spcPct val="0"/>
              </a:spcBef>
              <a:spcAft>
                <a:spcPct val="0"/>
              </a:spcAft>
              <a:defRPr sz="3200" kern="1200">
                <a:solidFill>
                  <a:schemeClr val="tx1"/>
                </a:solidFill>
                <a:latin typeface="Palatino Linotype" pitchFamily="18" charset="0"/>
                <a:ea typeface="+mn-ea"/>
                <a:cs typeface="+mn-cs"/>
              </a:defRPr>
            </a:lvl4pPr>
            <a:lvl5pPr marL="1828800" algn="l" rtl="0" fontAlgn="base">
              <a:spcBef>
                <a:spcPct val="0"/>
              </a:spcBef>
              <a:spcAft>
                <a:spcPct val="0"/>
              </a:spcAft>
              <a:defRPr sz="3200" kern="1200">
                <a:solidFill>
                  <a:schemeClr val="tx1"/>
                </a:solidFill>
                <a:latin typeface="Palatino Linotype" pitchFamily="18" charset="0"/>
                <a:ea typeface="+mn-ea"/>
                <a:cs typeface="+mn-cs"/>
              </a:defRPr>
            </a:lvl5pPr>
            <a:lvl6pPr marL="2286000" algn="l" defTabSz="914400" rtl="0" eaLnBrk="1" latinLnBrk="0" hangingPunct="1">
              <a:defRPr sz="3200" kern="1200">
                <a:solidFill>
                  <a:schemeClr val="tx1"/>
                </a:solidFill>
                <a:latin typeface="Palatino Linotype" pitchFamily="18" charset="0"/>
                <a:ea typeface="+mn-ea"/>
                <a:cs typeface="+mn-cs"/>
              </a:defRPr>
            </a:lvl6pPr>
            <a:lvl7pPr marL="2743200" algn="l" defTabSz="914400" rtl="0" eaLnBrk="1" latinLnBrk="0" hangingPunct="1">
              <a:defRPr sz="3200" kern="1200">
                <a:solidFill>
                  <a:schemeClr val="tx1"/>
                </a:solidFill>
                <a:latin typeface="Palatino Linotype" pitchFamily="18" charset="0"/>
                <a:ea typeface="+mn-ea"/>
                <a:cs typeface="+mn-cs"/>
              </a:defRPr>
            </a:lvl7pPr>
            <a:lvl8pPr marL="3200400" algn="l" defTabSz="914400" rtl="0" eaLnBrk="1" latinLnBrk="0" hangingPunct="1">
              <a:defRPr sz="3200" kern="1200">
                <a:solidFill>
                  <a:schemeClr val="tx1"/>
                </a:solidFill>
                <a:latin typeface="Palatino Linotype" pitchFamily="18" charset="0"/>
                <a:ea typeface="+mn-ea"/>
                <a:cs typeface="+mn-cs"/>
              </a:defRPr>
            </a:lvl8pPr>
            <a:lvl9pPr marL="3657600" algn="l" defTabSz="914400" rtl="0" eaLnBrk="1" latinLnBrk="0" hangingPunct="1">
              <a:defRPr sz="3200" kern="1200">
                <a:solidFill>
                  <a:schemeClr val="tx1"/>
                </a:solidFill>
                <a:latin typeface="Palatino Linotype" pitchFamily="18" charset="0"/>
                <a:ea typeface="+mn-ea"/>
                <a:cs typeface="+mn-cs"/>
              </a:defRPr>
            </a:lvl9pPr>
          </a:lstStyle>
          <a:p>
            <a:pPr>
              <a:defRPr/>
            </a:pPr>
            <a:r>
              <a:rPr lang="tr-TR" b="1" dirty="0"/>
              <a:t>Machine </a:t>
            </a:r>
            <a:r>
              <a:rPr lang="tr-TR" b="1" dirty="0" smtClean="0"/>
              <a:t>Learning</a:t>
            </a:r>
            <a:r>
              <a:rPr lang="en-US" b="1" dirty="0" smtClean="0"/>
              <a:t>					</a:t>
            </a:r>
            <a:r>
              <a:rPr lang="fa-IR" b="1" dirty="0" smtClean="0"/>
              <a:t>             </a:t>
            </a:r>
            <a:r>
              <a:rPr lang="en-US" b="1" dirty="0" smtClean="0"/>
              <a:t>	</a:t>
            </a:r>
            <a:r>
              <a:rPr lang="fa-IR" b="1" dirty="0" smtClean="0"/>
              <a:t>	</a:t>
            </a:r>
            <a:r>
              <a:rPr lang="fa-IR" sz="1200" b="1" i="0" dirty="0">
                <a:latin typeface="Lucida Bright" pitchFamily="18" charset="0"/>
                <a:cs typeface="2  Nazanin" pitchFamily="2" charset="-78"/>
              </a:rPr>
              <a:t>یادگیری ماشین</a:t>
            </a:r>
            <a:endParaRPr lang="en-US" sz="2000" b="1" i="0" dirty="0">
              <a:latin typeface="Lucida Bright" pitchFamily="18" charset="0"/>
              <a:cs typeface="2  Nazanin" pitchFamily="2" charset="-78"/>
            </a:endParaRPr>
          </a:p>
        </p:txBody>
      </p:sp>
      <p:cxnSp>
        <p:nvCxnSpPr>
          <p:cNvPr id="7" name="Straight Connector 6"/>
          <p:cNvCxnSpPr/>
          <p:nvPr/>
        </p:nvCxnSpPr>
        <p:spPr>
          <a:xfrm>
            <a:off x="539750" y="6381750"/>
            <a:ext cx="8135938" cy="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ransition>
    <p:pull dir="d"/>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a:r>
              <a:rPr lang="fa-IR" sz="2400" dirty="0" smtClean="0">
                <a:cs typeface="2  Nazanin" pitchFamily="2" charset="-78"/>
              </a:rPr>
              <a:t>موارد استفاده در یادگیری ماشین</a:t>
            </a:r>
            <a:endParaRPr lang="en-US" sz="2400" dirty="0">
              <a:cs typeface="2  Nazanin" pitchFamily="2" charset="-78"/>
            </a:endParaRPr>
          </a:p>
        </p:txBody>
      </p:sp>
      <p:sp>
        <p:nvSpPr>
          <p:cNvPr id="3" name="Content Placeholder 2"/>
          <p:cNvSpPr>
            <a:spLocks noGrp="1"/>
          </p:cNvSpPr>
          <p:nvPr>
            <p:ph idx="1"/>
          </p:nvPr>
        </p:nvSpPr>
        <p:spPr>
          <a:xfrm>
            <a:off x="457200" y="1600200"/>
            <a:ext cx="8229600" cy="3886200"/>
          </a:xfrm>
        </p:spPr>
        <p:txBody>
          <a:bodyPr>
            <a:normAutofit/>
          </a:bodyPr>
          <a:lstStyle/>
          <a:p>
            <a:pPr algn="just"/>
            <a:r>
              <a:rPr lang="en-US" sz="1600" b="1" dirty="0" smtClean="0"/>
              <a:t>Decision </a:t>
            </a:r>
            <a:r>
              <a:rPr lang="en-US" sz="1600" b="1" dirty="0" smtClean="0"/>
              <a:t>tree learning</a:t>
            </a:r>
          </a:p>
          <a:p>
            <a:pPr algn="just"/>
            <a:r>
              <a:rPr lang="en-US" sz="1600" b="1" dirty="0" smtClean="0"/>
              <a:t>Association rule learning</a:t>
            </a:r>
          </a:p>
          <a:p>
            <a:pPr algn="just"/>
            <a:r>
              <a:rPr lang="en-US" sz="1600" b="1" dirty="0" smtClean="0"/>
              <a:t>Artificial neural networks</a:t>
            </a:r>
          </a:p>
          <a:p>
            <a:pPr algn="just"/>
            <a:r>
              <a:rPr lang="en-US" sz="1600" b="1" dirty="0" smtClean="0"/>
              <a:t>Genetic programming</a:t>
            </a:r>
            <a:endParaRPr lang="fa-IR" sz="1600" b="1" dirty="0" smtClean="0"/>
          </a:p>
          <a:p>
            <a:pPr algn="just"/>
            <a:r>
              <a:rPr lang="en-US" sz="1600" b="1" dirty="0" smtClean="0"/>
              <a:t>Inductive logic programming</a:t>
            </a:r>
            <a:endParaRPr lang="fa-IR" sz="1600" b="1" dirty="0" smtClean="0"/>
          </a:p>
          <a:p>
            <a:pPr algn="just"/>
            <a:r>
              <a:rPr lang="en-US" sz="1600" b="1" dirty="0" smtClean="0"/>
              <a:t>Support vector machines</a:t>
            </a:r>
          </a:p>
          <a:p>
            <a:pPr algn="just"/>
            <a:r>
              <a:rPr lang="en-US" sz="1600" b="1" dirty="0" smtClean="0"/>
              <a:t>Clustering</a:t>
            </a:r>
          </a:p>
          <a:p>
            <a:pPr algn="just"/>
            <a:r>
              <a:rPr lang="en-US" sz="1600" b="1" dirty="0" smtClean="0"/>
              <a:t>Bayesian networks</a:t>
            </a:r>
          </a:p>
          <a:p>
            <a:pPr algn="just"/>
            <a:r>
              <a:rPr lang="en-US" sz="1600" b="1" dirty="0" smtClean="0"/>
              <a:t>Reinforcement learning</a:t>
            </a:r>
            <a:endParaRPr lang="fa-IR" sz="1600" b="1" dirty="0" smtClean="0"/>
          </a:p>
          <a:p>
            <a:pPr algn="just"/>
            <a:r>
              <a:rPr lang="en-US" sz="1600" b="1" dirty="0" smtClean="0"/>
              <a:t>Representation learning</a:t>
            </a:r>
            <a:endParaRPr lang="fa-IR" sz="1600" b="1" dirty="0" smtClean="0"/>
          </a:p>
          <a:p>
            <a:pPr algn="just"/>
            <a:r>
              <a:rPr lang="en-US" sz="1600" b="1" dirty="0" smtClean="0"/>
              <a:t>Similarity and metric learning</a:t>
            </a:r>
            <a:endParaRPr lang="fa-IR" sz="1600" b="1" dirty="0" smtClean="0"/>
          </a:p>
          <a:p>
            <a:pPr algn="just"/>
            <a:r>
              <a:rPr lang="en-US" sz="1600" b="1" dirty="0" smtClean="0"/>
              <a:t>Sparse Dictionary Learning</a:t>
            </a:r>
          </a:p>
          <a:p>
            <a:pPr algn="just"/>
            <a:endParaRPr lang="en-US" sz="1600" dirty="0"/>
          </a:p>
        </p:txBody>
      </p:sp>
      <p:sp>
        <p:nvSpPr>
          <p:cNvPr id="4" name="Slide Number Placeholder 3"/>
          <p:cNvSpPr>
            <a:spLocks noGrp="1"/>
          </p:cNvSpPr>
          <p:nvPr>
            <p:ph type="sldNum" sz="quarter" idx="11"/>
          </p:nvPr>
        </p:nvSpPr>
        <p:spPr/>
        <p:txBody>
          <a:bodyPr/>
          <a:lstStyle/>
          <a:p>
            <a:fld id="{4B548ED0-F176-42C9-9552-3080C5B8C662}" type="slidenum">
              <a:rPr lang="en-US" smtClean="0"/>
              <a:pPr/>
              <a:t>9</a:t>
            </a:fld>
            <a:endParaRPr lang="en-US" dirty="0"/>
          </a:p>
        </p:txBody>
      </p:sp>
      <p:sp>
        <p:nvSpPr>
          <p:cNvPr id="5" name="Slide Number Placeholder 3"/>
          <p:cNvSpPr txBox="1">
            <a:spLocks/>
          </p:cNvSpPr>
          <p:nvPr/>
        </p:nvSpPr>
        <p:spPr bwMode="auto">
          <a:xfrm>
            <a:off x="6588125" y="6237288"/>
            <a:ext cx="21336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548ED0-F176-42C9-9552-3080C5B8C662}" type="slidenum">
              <a:rPr kumimoji="0" lang="en-US" sz="1400" b="0" i="1"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400" b="0" i="1" u="none" strike="noStrike" kern="1200" cap="none" spc="0" normalizeH="0" baseline="0" noProof="0" dirty="0">
              <a:ln>
                <a:noFill/>
              </a:ln>
              <a:solidFill>
                <a:schemeClr val="tx1"/>
              </a:solidFill>
              <a:effectLst/>
              <a:uLnTx/>
              <a:uFillTx/>
              <a:latin typeface="+mn-lt"/>
              <a:ea typeface="+mn-ea"/>
              <a:cs typeface="+mn-cs"/>
            </a:endParaRPr>
          </a:p>
        </p:txBody>
      </p:sp>
      <p:sp>
        <p:nvSpPr>
          <p:cNvPr id="6" name="Footer Placeholder 3"/>
          <p:cNvSpPr txBox="1">
            <a:spLocks/>
          </p:cNvSpPr>
          <p:nvPr/>
        </p:nvSpPr>
        <p:spPr bwMode="auto">
          <a:xfrm>
            <a:off x="550862" y="136170"/>
            <a:ext cx="8413626" cy="2873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defPPr>
              <a:defRPr lang="tr-TR"/>
            </a:defPPr>
            <a:lvl1pPr algn="l" rtl="0" fontAlgn="base">
              <a:spcBef>
                <a:spcPct val="0"/>
              </a:spcBef>
              <a:spcAft>
                <a:spcPct val="0"/>
              </a:spcAft>
              <a:defRPr sz="1000" i="1" kern="1200">
                <a:solidFill>
                  <a:schemeClr val="tx1"/>
                </a:solidFill>
                <a:latin typeface="+mn-lt"/>
                <a:ea typeface="+mn-ea"/>
                <a:cs typeface="+mn-cs"/>
              </a:defRPr>
            </a:lvl1pPr>
            <a:lvl2pPr marL="457200" algn="l" rtl="0" fontAlgn="base">
              <a:spcBef>
                <a:spcPct val="0"/>
              </a:spcBef>
              <a:spcAft>
                <a:spcPct val="0"/>
              </a:spcAft>
              <a:defRPr sz="3200" kern="1200">
                <a:solidFill>
                  <a:schemeClr val="tx1"/>
                </a:solidFill>
                <a:latin typeface="Palatino Linotype" pitchFamily="18" charset="0"/>
                <a:ea typeface="+mn-ea"/>
                <a:cs typeface="+mn-cs"/>
              </a:defRPr>
            </a:lvl2pPr>
            <a:lvl3pPr marL="914400" algn="l" rtl="0" fontAlgn="base">
              <a:spcBef>
                <a:spcPct val="0"/>
              </a:spcBef>
              <a:spcAft>
                <a:spcPct val="0"/>
              </a:spcAft>
              <a:defRPr sz="3200" kern="1200">
                <a:solidFill>
                  <a:schemeClr val="tx1"/>
                </a:solidFill>
                <a:latin typeface="Palatino Linotype" pitchFamily="18" charset="0"/>
                <a:ea typeface="+mn-ea"/>
                <a:cs typeface="+mn-cs"/>
              </a:defRPr>
            </a:lvl3pPr>
            <a:lvl4pPr marL="1371600" algn="l" rtl="0" fontAlgn="base">
              <a:spcBef>
                <a:spcPct val="0"/>
              </a:spcBef>
              <a:spcAft>
                <a:spcPct val="0"/>
              </a:spcAft>
              <a:defRPr sz="3200" kern="1200">
                <a:solidFill>
                  <a:schemeClr val="tx1"/>
                </a:solidFill>
                <a:latin typeface="Palatino Linotype" pitchFamily="18" charset="0"/>
                <a:ea typeface="+mn-ea"/>
                <a:cs typeface="+mn-cs"/>
              </a:defRPr>
            </a:lvl4pPr>
            <a:lvl5pPr marL="1828800" algn="l" rtl="0" fontAlgn="base">
              <a:spcBef>
                <a:spcPct val="0"/>
              </a:spcBef>
              <a:spcAft>
                <a:spcPct val="0"/>
              </a:spcAft>
              <a:defRPr sz="3200" kern="1200">
                <a:solidFill>
                  <a:schemeClr val="tx1"/>
                </a:solidFill>
                <a:latin typeface="Palatino Linotype" pitchFamily="18" charset="0"/>
                <a:ea typeface="+mn-ea"/>
                <a:cs typeface="+mn-cs"/>
              </a:defRPr>
            </a:lvl5pPr>
            <a:lvl6pPr marL="2286000" algn="l" defTabSz="914400" rtl="0" eaLnBrk="1" latinLnBrk="0" hangingPunct="1">
              <a:defRPr sz="3200" kern="1200">
                <a:solidFill>
                  <a:schemeClr val="tx1"/>
                </a:solidFill>
                <a:latin typeface="Palatino Linotype" pitchFamily="18" charset="0"/>
                <a:ea typeface="+mn-ea"/>
                <a:cs typeface="+mn-cs"/>
              </a:defRPr>
            </a:lvl6pPr>
            <a:lvl7pPr marL="2743200" algn="l" defTabSz="914400" rtl="0" eaLnBrk="1" latinLnBrk="0" hangingPunct="1">
              <a:defRPr sz="3200" kern="1200">
                <a:solidFill>
                  <a:schemeClr val="tx1"/>
                </a:solidFill>
                <a:latin typeface="Palatino Linotype" pitchFamily="18" charset="0"/>
                <a:ea typeface="+mn-ea"/>
                <a:cs typeface="+mn-cs"/>
              </a:defRPr>
            </a:lvl7pPr>
            <a:lvl8pPr marL="3200400" algn="l" defTabSz="914400" rtl="0" eaLnBrk="1" latinLnBrk="0" hangingPunct="1">
              <a:defRPr sz="3200" kern="1200">
                <a:solidFill>
                  <a:schemeClr val="tx1"/>
                </a:solidFill>
                <a:latin typeface="Palatino Linotype" pitchFamily="18" charset="0"/>
                <a:ea typeface="+mn-ea"/>
                <a:cs typeface="+mn-cs"/>
              </a:defRPr>
            </a:lvl8pPr>
            <a:lvl9pPr marL="3657600" algn="l" defTabSz="914400" rtl="0" eaLnBrk="1" latinLnBrk="0" hangingPunct="1">
              <a:defRPr sz="3200" kern="1200">
                <a:solidFill>
                  <a:schemeClr val="tx1"/>
                </a:solidFill>
                <a:latin typeface="Palatino Linotype" pitchFamily="18" charset="0"/>
                <a:ea typeface="+mn-ea"/>
                <a:cs typeface="+mn-cs"/>
              </a:defRPr>
            </a:lvl9pPr>
          </a:lstStyle>
          <a:p>
            <a:pPr>
              <a:defRPr/>
            </a:pPr>
            <a:r>
              <a:rPr lang="tr-TR" b="1" dirty="0"/>
              <a:t>Machine </a:t>
            </a:r>
            <a:r>
              <a:rPr lang="tr-TR" b="1" dirty="0" smtClean="0"/>
              <a:t>Learning</a:t>
            </a:r>
            <a:r>
              <a:rPr lang="en-US" b="1" dirty="0" smtClean="0"/>
              <a:t>					</a:t>
            </a:r>
            <a:r>
              <a:rPr lang="fa-IR" b="1" dirty="0" smtClean="0"/>
              <a:t>             </a:t>
            </a:r>
            <a:r>
              <a:rPr lang="en-US" b="1" dirty="0" smtClean="0"/>
              <a:t>	</a:t>
            </a:r>
            <a:r>
              <a:rPr lang="fa-IR" b="1" dirty="0" smtClean="0"/>
              <a:t>	</a:t>
            </a:r>
            <a:r>
              <a:rPr lang="fa-IR" sz="1200" b="1" i="0" dirty="0">
                <a:latin typeface="Lucida Bright" pitchFamily="18" charset="0"/>
                <a:cs typeface="2  Nazanin" pitchFamily="2" charset="-78"/>
              </a:rPr>
              <a:t>یادگیری ماشین</a:t>
            </a:r>
            <a:endParaRPr lang="en-US" sz="2000" b="1" i="0" dirty="0">
              <a:latin typeface="Lucida Bright" pitchFamily="18" charset="0"/>
              <a:cs typeface="2  Nazanin" pitchFamily="2" charset="-78"/>
            </a:endParaRPr>
          </a:p>
        </p:txBody>
      </p:sp>
      <p:cxnSp>
        <p:nvCxnSpPr>
          <p:cNvPr id="7" name="Straight Connector 6"/>
          <p:cNvCxnSpPr/>
          <p:nvPr/>
        </p:nvCxnSpPr>
        <p:spPr>
          <a:xfrm>
            <a:off x="539750" y="6381750"/>
            <a:ext cx="8135938" cy="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ransition>
    <p:zoom/>
  </p:transition>
  <p:timing>
    <p:tnLst>
      <p:par>
        <p:cTn id="1" dur="indefinite" restart="never" nodeType="tmRoot"/>
      </p:par>
    </p:tnLst>
  </p:timing>
</p:sld>
</file>

<file path=ppt/theme/theme1.xml><?xml version="1.0" encoding="utf-8"?>
<a:theme xmlns:a="http://schemas.openxmlformats.org/drawingml/2006/main" name="Theme1">
  <a:themeElements>
    <a:clrScheme name="Pixel 10">
      <a:dk1>
        <a:srgbClr val="000000"/>
      </a:dk1>
      <a:lt1>
        <a:srgbClr val="FFFFFF"/>
      </a:lt1>
      <a:dk2>
        <a:srgbClr val="000000"/>
      </a:dk2>
      <a:lt2>
        <a:srgbClr val="FF9900"/>
      </a:lt2>
      <a:accent1>
        <a:srgbClr val="FFCC99"/>
      </a:accent1>
      <a:accent2>
        <a:srgbClr val="FBA313"/>
      </a:accent2>
      <a:accent3>
        <a:srgbClr val="FFFFFF"/>
      </a:accent3>
      <a:accent4>
        <a:srgbClr val="000000"/>
      </a:accent4>
      <a:accent5>
        <a:srgbClr val="FFE2CA"/>
      </a:accent5>
      <a:accent6>
        <a:srgbClr val="E39310"/>
      </a:accent6>
      <a:hlink>
        <a:srgbClr val="CC3300"/>
      </a:hlink>
      <a:folHlink>
        <a:srgbClr val="FCC66E"/>
      </a:folHlink>
    </a:clrScheme>
    <a:fontScheme name="Pixel">
      <a:majorFont>
        <a:latin typeface="Lucida Bright"/>
        <a:ea typeface=""/>
        <a:cs typeface=""/>
      </a:majorFont>
      <a:minorFont>
        <a:latin typeface="Lucida Br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Pixel 1">
        <a:dk1>
          <a:srgbClr val="0066FF"/>
        </a:dk1>
        <a:lt1>
          <a:srgbClr val="FFFFFF"/>
        </a:lt1>
        <a:dk2>
          <a:srgbClr val="000066"/>
        </a:dk2>
        <a:lt2>
          <a:srgbClr val="FFFFFF"/>
        </a:lt2>
        <a:accent1>
          <a:srgbClr val="6699FF"/>
        </a:accent1>
        <a:accent2>
          <a:srgbClr val="3333FF"/>
        </a:accent2>
        <a:accent3>
          <a:srgbClr val="AAAAB8"/>
        </a:accent3>
        <a:accent4>
          <a:srgbClr val="DADADA"/>
        </a:accent4>
        <a:accent5>
          <a:srgbClr val="B8CAFF"/>
        </a:accent5>
        <a:accent6>
          <a:srgbClr val="2D2DE7"/>
        </a:accent6>
        <a:hlink>
          <a:srgbClr val="FFCC00"/>
        </a:hlink>
        <a:folHlink>
          <a:srgbClr val="0000CC"/>
        </a:folHlink>
      </a:clrScheme>
      <a:clrMap bg1="dk2" tx1="lt1" bg2="dk1" tx2="lt2" accent1="accent1" accent2="accent2" accent3="accent3" accent4="accent4" accent5="accent5" accent6="accent6" hlink="hlink" folHlink="folHlink"/>
    </a:extraClrScheme>
    <a:extraClrScheme>
      <a:clrScheme name="Pixel 2">
        <a:dk1>
          <a:srgbClr val="009999"/>
        </a:dk1>
        <a:lt1>
          <a:srgbClr val="FFFFFF"/>
        </a:lt1>
        <a:dk2>
          <a:srgbClr val="334B49"/>
        </a:dk2>
        <a:lt2>
          <a:srgbClr val="FFFFFF"/>
        </a:lt2>
        <a:accent1>
          <a:srgbClr val="33CCCC"/>
        </a:accent1>
        <a:accent2>
          <a:srgbClr val="008080"/>
        </a:accent2>
        <a:accent3>
          <a:srgbClr val="ADB1B1"/>
        </a:accent3>
        <a:accent4>
          <a:srgbClr val="DADADA"/>
        </a:accent4>
        <a:accent5>
          <a:srgbClr val="ADE2E2"/>
        </a:accent5>
        <a:accent6>
          <a:srgbClr val="007373"/>
        </a:accent6>
        <a:hlink>
          <a:srgbClr val="FFCC00"/>
        </a:hlink>
        <a:folHlink>
          <a:srgbClr val="006666"/>
        </a:folHlink>
      </a:clrScheme>
      <a:clrMap bg1="dk2" tx1="lt1" bg2="dk1" tx2="lt2" accent1="accent1" accent2="accent2" accent3="accent3" accent4="accent4" accent5="accent5" accent6="accent6" hlink="hlink" folHlink="folHlink"/>
    </a:extraClrScheme>
    <a:extraClrScheme>
      <a:clrScheme name="Pixel 3">
        <a:dk1>
          <a:srgbClr val="006699"/>
        </a:dk1>
        <a:lt1>
          <a:srgbClr val="FFFFFF"/>
        </a:lt1>
        <a:dk2>
          <a:srgbClr val="333399"/>
        </a:dk2>
        <a:lt2>
          <a:srgbClr val="FFFFFF"/>
        </a:lt2>
        <a:accent1>
          <a:srgbClr val="0099CC"/>
        </a:accent1>
        <a:accent2>
          <a:srgbClr val="0386AF"/>
        </a:accent2>
        <a:accent3>
          <a:srgbClr val="ADADCA"/>
        </a:accent3>
        <a:accent4>
          <a:srgbClr val="DADADA"/>
        </a:accent4>
        <a:accent5>
          <a:srgbClr val="AACAE2"/>
        </a:accent5>
        <a:accent6>
          <a:srgbClr val="02799E"/>
        </a:accent6>
        <a:hlink>
          <a:srgbClr val="FFCC00"/>
        </a:hlink>
        <a:folHlink>
          <a:srgbClr val="6699FF"/>
        </a:folHlink>
      </a:clrScheme>
      <a:clrMap bg1="dk2" tx1="lt1" bg2="dk1" tx2="lt2" accent1="accent1" accent2="accent2" accent3="accent3" accent4="accent4" accent5="accent5" accent6="accent6" hlink="hlink" folHlink="folHlink"/>
    </a:extraClrScheme>
    <a:extraClrScheme>
      <a:clrScheme name="Pixel 4">
        <a:dk1>
          <a:srgbClr val="008080"/>
        </a:dk1>
        <a:lt1>
          <a:srgbClr val="FFFFFF"/>
        </a:lt1>
        <a:dk2>
          <a:srgbClr val="2F978D"/>
        </a:dk2>
        <a:lt2>
          <a:srgbClr val="FFFFFF"/>
        </a:lt2>
        <a:accent1>
          <a:srgbClr val="0099FF"/>
        </a:accent1>
        <a:accent2>
          <a:srgbClr val="009999"/>
        </a:accent2>
        <a:accent3>
          <a:srgbClr val="ADC9C5"/>
        </a:accent3>
        <a:accent4>
          <a:srgbClr val="DADADA"/>
        </a:accent4>
        <a:accent5>
          <a:srgbClr val="AACAFF"/>
        </a:accent5>
        <a:accent6>
          <a:srgbClr val="008A8A"/>
        </a:accent6>
        <a:hlink>
          <a:srgbClr val="FFFFCC"/>
        </a:hlink>
        <a:folHlink>
          <a:srgbClr val="70CAC6"/>
        </a:folHlink>
      </a:clrScheme>
      <a:clrMap bg1="dk2" tx1="lt1" bg2="dk1" tx2="lt2" accent1="accent1" accent2="accent2" accent3="accent3" accent4="accent4" accent5="accent5" accent6="accent6" hlink="hlink" folHlink="folHlink"/>
    </a:extraClrScheme>
    <a:extraClrScheme>
      <a:clrScheme name="Pixel 5">
        <a:dk1>
          <a:srgbClr val="822504"/>
        </a:dk1>
        <a:lt1>
          <a:srgbClr val="FFFFFF"/>
        </a:lt1>
        <a:dk2>
          <a:srgbClr val="330000"/>
        </a:dk2>
        <a:lt2>
          <a:srgbClr val="FFFFFF"/>
        </a:lt2>
        <a:accent1>
          <a:srgbClr val="FF9900"/>
        </a:accent1>
        <a:accent2>
          <a:srgbClr val="9E2A06"/>
        </a:accent2>
        <a:accent3>
          <a:srgbClr val="ADAAAA"/>
        </a:accent3>
        <a:accent4>
          <a:srgbClr val="DADADA"/>
        </a:accent4>
        <a:accent5>
          <a:srgbClr val="FFCAAA"/>
        </a:accent5>
        <a:accent6>
          <a:srgbClr val="8F2505"/>
        </a:accent6>
        <a:hlink>
          <a:srgbClr val="FF3300"/>
        </a:hlink>
        <a:folHlink>
          <a:srgbClr val="7C0704"/>
        </a:folHlink>
      </a:clrScheme>
      <a:clrMap bg1="dk2" tx1="lt1" bg2="dk1" tx2="lt2" accent1="accent1" accent2="accent2" accent3="accent3" accent4="accent4" accent5="accent5" accent6="accent6" hlink="hlink" folHlink="folHlink"/>
    </a:extraClrScheme>
    <a:extraClrScheme>
      <a:clrScheme name="Pixel 6">
        <a:dk1>
          <a:srgbClr val="336600"/>
        </a:dk1>
        <a:lt1>
          <a:srgbClr val="FFFFFF"/>
        </a:lt1>
        <a:dk2>
          <a:srgbClr val="4A7911"/>
        </a:dk2>
        <a:lt2>
          <a:srgbClr val="FFFFFF"/>
        </a:lt2>
        <a:accent1>
          <a:srgbClr val="666633"/>
        </a:accent1>
        <a:accent2>
          <a:srgbClr val="669900"/>
        </a:accent2>
        <a:accent3>
          <a:srgbClr val="B1BEAA"/>
        </a:accent3>
        <a:accent4>
          <a:srgbClr val="DADADA"/>
        </a:accent4>
        <a:accent5>
          <a:srgbClr val="B8B8AD"/>
        </a:accent5>
        <a:accent6>
          <a:srgbClr val="5C8A00"/>
        </a:accent6>
        <a:hlink>
          <a:srgbClr val="FFCC00"/>
        </a:hlink>
        <a:folHlink>
          <a:srgbClr val="99CC00"/>
        </a:folHlink>
      </a:clrScheme>
      <a:clrMap bg1="dk2" tx1="lt1" bg2="dk1" tx2="lt2" accent1="accent1" accent2="accent2" accent3="accent3" accent4="accent4" accent5="accent5" accent6="accent6" hlink="hlink" folHlink="folHlink"/>
    </a:extraClrScheme>
    <a:extraClrScheme>
      <a:clrScheme name="Pixel 7">
        <a:dk1>
          <a:srgbClr val="000000"/>
        </a:dk1>
        <a:lt1>
          <a:srgbClr val="FFFFFF"/>
        </a:lt1>
        <a:dk2>
          <a:srgbClr val="000000"/>
        </a:dk2>
        <a:lt2>
          <a:srgbClr val="CC3300"/>
        </a:lt2>
        <a:accent1>
          <a:srgbClr val="FFCC00"/>
        </a:accent1>
        <a:accent2>
          <a:srgbClr val="CC6600"/>
        </a:accent2>
        <a:accent3>
          <a:srgbClr val="FFFFFF"/>
        </a:accent3>
        <a:accent4>
          <a:srgbClr val="000000"/>
        </a:accent4>
        <a:accent5>
          <a:srgbClr val="FFE2AA"/>
        </a:accent5>
        <a:accent6>
          <a:srgbClr val="B95C00"/>
        </a:accent6>
        <a:hlink>
          <a:srgbClr val="663300"/>
        </a:hlink>
        <a:folHlink>
          <a:srgbClr val="CC9900"/>
        </a:folHlink>
      </a:clrScheme>
      <a:clrMap bg1="lt1" tx1="dk1" bg2="lt2" tx2="dk2" accent1="accent1" accent2="accent2" accent3="accent3" accent4="accent4" accent5="accent5" accent6="accent6" hlink="hlink" folHlink="folHlink"/>
    </a:extraClrScheme>
    <a:extraClrScheme>
      <a:clrScheme name="Pixel 8">
        <a:dk1>
          <a:srgbClr val="003300"/>
        </a:dk1>
        <a:lt1>
          <a:srgbClr val="FFFFFF"/>
        </a:lt1>
        <a:dk2>
          <a:srgbClr val="000000"/>
        </a:dk2>
        <a:lt2>
          <a:srgbClr val="336600"/>
        </a:lt2>
        <a:accent1>
          <a:srgbClr val="CCCC00"/>
        </a:accent1>
        <a:accent2>
          <a:srgbClr val="669900"/>
        </a:accent2>
        <a:accent3>
          <a:srgbClr val="FFFFFF"/>
        </a:accent3>
        <a:accent4>
          <a:srgbClr val="002A00"/>
        </a:accent4>
        <a:accent5>
          <a:srgbClr val="E2E2AA"/>
        </a:accent5>
        <a:accent6>
          <a:srgbClr val="5C8A00"/>
        </a:accent6>
        <a:hlink>
          <a:srgbClr val="333300"/>
        </a:hlink>
        <a:folHlink>
          <a:srgbClr val="99CC00"/>
        </a:folHlink>
      </a:clrScheme>
      <a:clrMap bg1="lt1" tx1="dk1" bg2="lt2" tx2="dk2" accent1="accent1" accent2="accent2" accent3="accent3" accent4="accent4" accent5="accent5" accent6="accent6" hlink="hlink" folHlink="folHlink"/>
    </a:extraClrScheme>
    <a:extraClrScheme>
      <a:clrScheme name="Pixel 9">
        <a:dk1>
          <a:srgbClr val="000000"/>
        </a:dk1>
        <a:lt1>
          <a:srgbClr val="FFFFFF"/>
        </a:lt1>
        <a:dk2>
          <a:srgbClr val="000000"/>
        </a:dk2>
        <a:lt2>
          <a:srgbClr val="440044"/>
        </a:lt2>
        <a:accent1>
          <a:srgbClr val="FFCCCC"/>
        </a:accent1>
        <a:accent2>
          <a:srgbClr val="790571"/>
        </a:accent2>
        <a:accent3>
          <a:srgbClr val="FFFFFF"/>
        </a:accent3>
        <a:accent4>
          <a:srgbClr val="000000"/>
        </a:accent4>
        <a:accent5>
          <a:srgbClr val="FFE2E2"/>
        </a:accent5>
        <a:accent6>
          <a:srgbClr val="6D0466"/>
        </a:accent6>
        <a:hlink>
          <a:srgbClr val="993366"/>
        </a:hlink>
        <a:folHlink>
          <a:srgbClr val="9F839F"/>
        </a:folHlink>
      </a:clrScheme>
      <a:clrMap bg1="lt1" tx1="dk1" bg2="lt2" tx2="dk2" accent1="accent1" accent2="accent2" accent3="accent3" accent4="accent4" accent5="accent5" accent6="accent6" hlink="hlink" folHlink="folHlink"/>
    </a:extraClrScheme>
    <a:extraClrScheme>
      <a:clrScheme name="Pixel 10">
        <a:dk1>
          <a:srgbClr val="000000"/>
        </a:dk1>
        <a:lt1>
          <a:srgbClr val="FFFFFF"/>
        </a:lt1>
        <a:dk2>
          <a:srgbClr val="000000"/>
        </a:dk2>
        <a:lt2>
          <a:srgbClr val="FF9900"/>
        </a:lt2>
        <a:accent1>
          <a:srgbClr val="FFCC99"/>
        </a:accent1>
        <a:accent2>
          <a:srgbClr val="FBA313"/>
        </a:accent2>
        <a:accent3>
          <a:srgbClr val="FFFFFF"/>
        </a:accent3>
        <a:accent4>
          <a:srgbClr val="000000"/>
        </a:accent4>
        <a:accent5>
          <a:srgbClr val="FFE2CA"/>
        </a:accent5>
        <a:accent6>
          <a:srgbClr val="E39310"/>
        </a:accent6>
        <a:hlink>
          <a:srgbClr val="CC3300"/>
        </a:hlink>
        <a:folHlink>
          <a:srgbClr val="FCC66E"/>
        </a:folHlink>
      </a:clrScheme>
      <a:clrMap bg1="lt1" tx1="dk1" bg2="lt2" tx2="dk2" accent1="accent1" accent2="accent2" accent3="accent3" accent4="accent4" accent5="accent5" accent6="accent6" hlink="hlink" folHlink="folHlink"/>
    </a:extraClrScheme>
    <a:extraClrScheme>
      <a:clrScheme name="Pixel 11">
        <a:dk1>
          <a:srgbClr val="000000"/>
        </a:dk1>
        <a:lt1>
          <a:srgbClr val="FFFFFF"/>
        </a:lt1>
        <a:dk2>
          <a:srgbClr val="000000"/>
        </a:dk2>
        <a:lt2>
          <a:srgbClr val="779F92"/>
        </a:lt2>
        <a:accent1>
          <a:srgbClr val="33CCCC"/>
        </a:accent1>
        <a:accent2>
          <a:srgbClr val="9DC2D7"/>
        </a:accent2>
        <a:accent3>
          <a:srgbClr val="FFFFFF"/>
        </a:accent3>
        <a:accent4>
          <a:srgbClr val="000000"/>
        </a:accent4>
        <a:accent5>
          <a:srgbClr val="ADE2E2"/>
        </a:accent5>
        <a:accent6>
          <a:srgbClr val="8EB0C3"/>
        </a:accent6>
        <a:hlink>
          <a:srgbClr val="006666"/>
        </a:hlink>
        <a:folHlink>
          <a:srgbClr val="CCCCFF"/>
        </a:folHlink>
      </a:clrScheme>
      <a:clrMap bg1="lt1" tx1="dk1" bg2="lt2" tx2="dk2" accent1="accent1" accent2="accent2" accent3="accent3" accent4="accent4" accent5="accent5" accent6="accent6" hlink="hlink" folHlink="folHlink"/>
    </a:extraClrScheme>
    <a:extraClrScheme>
      <a:clrScheme name="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Pixel 10">
    <a:dk1>
      <a:srgbClr val="000000"/>
    </a:dk1>
    <a:lt1>
      <a:srgbClr val="FFFFFF"/>
    </a:lt1>
    <a:dk2>
      <a:srgbClr val="000000"/>
    </a:dk2>
    <a:lt2>
      <a:srgbClr val="FF9900"/>
    </a:lt2>
    <a:accent1>
      <a:srgbClr val="FFCC99"/>
    </a:accent1>
    <a:accent2>
      <a:srgbClr val="FBA313"/>
    </a:accent2>
    <a:accent3>
      <a:srgbClr val="FFFFFF"/>
    </a:accent3>
    <a:accent4>
      <a:srgbClr val="000000"/>
    </a:accent4>
    <a:accent5>
      <a:srgbClr val="FFE2CA"/>
    </a:accent5>
    <a:accent6>
      <a:srgbClr val="E39310"/>
    </a:accent6>
    <a:hlink>
      <a:srgbClr val="CC3300"/>
    </a:hlink>
    <a:folHlink>
      <a:srgbClr val="FCC66E"/>
    </a:folHlink>
  </a:clrScheme>
</a:themeOverride>
</file>

<file path=docProps/app.xml><?xml version="1.0" encoding="utf-8"?>
<Properties xmlns="http://schemas.openxmlformats.org/officeDocument/2006/extended-properties" xmlns:vt="http://schemas.openxmlformats.org/officeDocument/2006/docPropsVTypes">
  <Template/>
  <TotalTime>445</TotalTime>
  <Words>1412</Words>
  <Application>Microsoft Office PowerPoint</Application>
  <PresentationFormat>On-screen Show (4:3)</PresentationFormat>
  <Paragraphs>317</Paragraphs>
  <Slides>44</Slides>
  <Notes>4</Notes>
  <HiddenSlides>0</HiddenSlides>
  <MMClips>0</MMClips>
  <ScaleCrop>false</ScaleCrop>
  <HeadingPairs>
    <vt:vector size="4" baseType="variant">
      <vt:variant>
        <vt:lpstr>Theme</vt:lpstr>
      </vt:variant>
      <vt:variant>
        <vt:i4>1</vt:i4>
      </vt:variant>
      <vt:variant>
        <vt:lpstr>Slide Titles</vt:lpstr>
      </vt:variant>
      <vt:variant>
        <vt:i4>44</vt:i4>
      </vt:variant>
    </vt:vector>
  </HeadingPairs>
  <TitlesOfParts>
    <vt:vector size="45" baseType="lpstr">
      <vt:lpstr>Theme1</vt:lpstr>
      <vt:lpstr>Machine Learning</vt:lpstr>
      <vt:lpstr>Slide 2</vt:lpstr>
      <vt:lpstr>یادگیری ماشین چیست!؟</vt:lpstr>
      <vt:lpstr>تعریف یادگیری ماشین</vt:lpstr>
      <vt:lpstr>تعریف یادگیری ماشین</vt:lpstr>
      <vt:lpstr>(Generalization)عمومیت </vt:lpstr>
      <vt:lpstr>یادگیری ماشین و داده کاوی</vt:lpstr>
      <vt:lpstr>انواع الگوریتم ها</vt:lpstr>
      <vt:lpstr>موارد استفاده در یادگیری ماشین</vt:lpstr>
      <vt:lpstr>موارد استفاده در یادگیری ماشین</vt:lpstr>
      <vt:lpstr>Decision tree learning</vt:lpstr>
      <vt:lpstr>موارد استفاده در یادگیری ماشین</vt:lpstr>
      <vt:lpstr>Association rule learning</vt:lpstr>
      <vt:lpstr>موارد استفاده در یادگیری ماشین</vt:lpstr>
      <vt:lpstr>Artificial neural networks</vt:lpstr>
      <vt:lpstr>Artificial neural networks</vt:lpstr>
      <vt:lpstr>Artificial neural networks</vt:lpstr>
      <vt:lpstr>Artificial neural networks</vt:lpstr>
      <vt:lpstr>Artificial neural networks</vt:lpstr>
      <vt:lpstr>موارد استفاده در یادگیری ماشین</vt:lpstr>
      <vt:lpstr>Genetic programming</vt:lpstr>
      <vt:lpstr>موارد استفاده در یادگیری ماشین</vt:lpstr>
      <vt:lpstr>Clustering</vt:lpstr>
      <vt:lpstr>موارد استفاده در یادگیری ماشین</vt:lpstr>
      <vt:lpstr>Bayesian network</vt:lpstr>
      <vt:lpstr>موارد استفاده در یادگیری ماشین</vt:lpstr>
      <vt:lpstr>Slide 27</vt:lpstr>
      <vt:lpstr>Linear Regression With One Variable</vt:lpstr>
      <vt:lpstr>مثالی از یادگیری با نظر</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منابع</vt:lpstr>
    </vt:vector>
  </TitlesOfParts>
  <Company>MRT www.Win2Farsi.com</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Machine Learning</dc:title>
  <dc:creator>dariush</dc:creator>
  <cp:lastModifiedBy>dariush</cp:lastModifiedBy>
  <cp:revision>240</cp:revision>
  <dcterms:created xsi:type="dcterms:W3CDTF">2013-05-02T08:06:15Z</dcterms:created>
  <dcterms:modified xsi:type="dcterms:W3CDTF">2013-05-08T17:45:31Z</dcterms:modified>
</cp:coreProperties>
</file>